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68" r:id="rId6"/>
    <p:sldId id="259" r:id="rId7"/>
    <p:sldId id="279" r:id="rId8"/>
    <p:sldId id="289" r:id="rId9"/>
    <p:sldId id="278" r:id="rId10"/>
    <p:sldId id="300" r:id="rId11"/>
    <p:sldId id="302" r:id="rId12"/>
    <p:sldId id="275" r:id="rId13"/>
    <p:sldId id="266" r:id="rId14"/>
    <p:sldId id="295" r:id="rId15"/>
    <p:sldId id="299" r:id="rId16"/>
    <p:sldId id="296" r:id="rId17"/>
    <p:sldId id="274" r:id="rId18"/>
    <p:sldId id="291" r:id="rId19"/>
    <p:sldId id="282" r:id="rId20"/>
    <p:sldId id="301" r:id="rId21"/>
    <p:sldId id="281"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y Stree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9EC6"/>
    <a:srgbClr val="DEF7F8"/>
    <a:srgbClr val="9CD45E"/>
    <a:srgbClr val="7CBF33"/>
    <a:srgbClr val="45AE2C"/>
    <a:srgbClr val="F2F2F0"/>
    <a:srgbClr val="A5DCF5"/>
    <a:srgbClr val="FE5E93"/>
    <a:srgbClr val="FFCD2D"/>
    <a:srgbClr val="2E1D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FEEC49-6D2C-4AEE-873C-F3EB39E68663}" v="41" dt="2023-04-25T20:16:33.0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a Pagani" userId="9bc6e044-3e8f-40e0-8ba2-2800f4c653f2" providerId="ADAL" clId="{5CFEEC49-6D2C-4AEE-873C-F3EB39E68663}"/>
    <pc:docChg chg="undo custSel addSld delSld modSld sldOrd">
      <pc:chgData name="Michaela Pagani" userId="9bc6e044-3e8f-40e0-8ba2-2800f4c653f2" providerId="ADAL" clId="{5CFEEC49-6D2C-4AEE-873C-F3EB39E68663}" dt="2023-04-26T07:34:23.662" v="885" actId="20577"/>
      <pc:docMkLst>
        <pc:docMk/>
      </pc:docMkLst>
      <pc:sldChg chg="modSp mod">
        <pc:chgData name="Michaela Pagani" userId="9bc6e044-3e8f-40e0-8ba2-2800f4c653f2" providerId="ADAL" clId="{5CFEEC49-6D2C-4AEE-873C-F3EB39E68663}" dt="2023-04-24T19:18:24.311" v="114" actId="20577"/>
        <pc:sldMkLst>
          <pc:docMk/>
          <pc:sldMk cId="1728375519" sldId="256"/>
        </pc:sldMkLst>
        <pc:spChg chg="mod">
          <ac:chgData name="Michaela Pagani" userId="9bc6e044-3e8f-40e0-8ba2-2800f4c653f2" providerId="ADAL" clId="{5CFEEC49-6D2C-4AEE-873C-F3EB39E68663}" dt="2023-04-24T19:18:24.311" v="114" actId="20577"/>
          <ac:spMkLst>
            <pc:docMk/>
            <pc:sldMk cId="1728375519" sldId="256"/>
            <ac:spMk id="2" creationId="{F438D6DD-CBD4-96BB-6666-7D384185B480}"/>
          </ac:spMkLst>
        </pc:spChg>
      </pc:sldChg>
      <pc:sldChg chg="modSp mod">
        <pc:chgData name="Michaela Pagani" userId="9bc6e044-3e8f-40e0-8ba2-2800f4c653f2" providerId="ADAL" clId="{5CFEEC49-6D2C-4AEE-873C-F3EB39E68663}" dt="2023-04-25T19:48:24.245" v="294" actId="13926"/>
        <pc:sldMkLst>
          <pc:docMk/>
          <pc:sldMk cId="0" sldId="259"/>
        </pc:sldMkLst>
        <pc:spChg chg="mod">
          <ac:chgData name="Michaela Pagani" userId="9bc6e044-3e8f-40e0-8ba2-2800f4c653f2" providerId="ADAL" clId="{5CFEEC49-6D2C-4AEE-873C-F3EB39E68663}" dt="2023-04-25T19:48:24.245" v="294" actId="13926"/>
          <ac:spMkLst>
            <pc:docMk/>
            <pc:sldMk cId="0" sldId="259"/>
            <ac:spMk id="366" creationId="{00000000-0000-0000-0000-000000000000}"/>
          </ac:spMkLst>
        </pc:spChg>
      </pc:sldChg>
      <pc:sldChg chg="delSp modSp mod">
        <pc:chgData name="Michaela Pagani" userId="9bc6e044-3e8f-40e0-8ba2-2800f4c653f2" providerId="ADAL" clId="{5CFEEC49-6D2C-4AEE-873C-F3EB39E68663}" dt="2023-04-25T20:48:21.103" v="877" actId="20577"/>
        <pc:sldMkLst>
          <pc:docMk/>
          <pc:sldMk cId="0" sldId="266"/>
        </pc:sldMkLst>
        <pc:spChg chg="del">
          <ac:chgData name="Michaela Pagani" userId="9bc6e044-3e8f-40e0-8ba2-2800f4c653f2" providerId="ADAL" clId="{5CFEEC49-6D2C-4AEE-873C-F3EB39E68663}" dt="2023-04-25T20:15:54.587" v="567" actId="478"/>
          <ac:spMkLst>
            <pc:docMk/>
            <pc:sldMk cId="0" sldId="266"/>
            <ac:spMk id="3" creationId="{A04A2BBA-7EE5-06F7-0522-D41348630390}"/>
          </ac:spMkLst>
        </pc:spChg>
        <pc:spChg chg="mod">
          <ac:chgData name="Michaela Pagani" userId="9bc6e044-3e8f-40e0-8ba2-2800f4c653f2" providerId="ADAL" clId="{5CFEEC49-6D2C-4AEE-873C-F3EB39E68663}" dt="2023-04-25T20:25:36.321" v="731" actId="1076"/>
          <ac:spMkLst>
            <pc:docMk/>
            <pc:sldMk cId="0" sldId="266"/>
            <ac:spMk id="4" creationId="{68499F22-E356-FB85-279C-4042EFBFCD8B}"/>
          </ac:spMkLst>
        </pc:spChg>
        <pc:spChg chg="mod">
          <ac:chgData name="Michaela Pagani" userId="9bc6e044-3e8f-40e0-8ba2-2800f4c653f2" providerId="ADAL" clId="{5CFEEC49-6D2C-4AEE-873C-F3EB39E68663}" dt="2023-04-25T20:23:11.139" v="700" actId="14100"/>
          <ac:spMkLst>
            <pc:docMk/>
            <pc:sldMk cId="0" sldId="266"/>
            <ac:spMk id="13" creationId="{BECC32C9-8BE4-4A75-B56A-6F5C20D99B51}"/>
          </ac:spMkLst>
        </pc:spChg>
        <pc:spChg chg="mod">
          <ac:chgData name="Michaela Pagani" userId="9bc6e044-3e8f-40e0-8ba2-2800f4c653f2" providerId="ADAL" clId="{5CFEEC49-6D2C-4AEE-873C-F3EB39E68663}" dt="2023-04-25T20:23:17.210" v="704" actId="14100"/>
          <ac:spMkLst>
            <pc:docMk/>
            <pc:sldMk cId="0" sldId="266"/>
            <ac:spMk id="14" creationId="{63D47F17-ACED-43D6-BAA8-A89B56ACC5E2}"/>
          </ac:spMkLst>
        </pc:spChg>
        <pc:spChg chg="mod">
          <ac:chgData name="Michaela Pagani" userId="9bc6e044-3e8f-40e0-8ba2-2800f4c653f2" providerId="ADAL" clId="{5CFEEC49-6D2C-4AEE-873C-F3EB39E68663}" dt="2023-04-25T20:48:21.103" v="877" actId="20577"/>
          <ac:spMkLst>
            <pc:docMk/>
            <pc:sldMk cId="0" sldId="266"/>
            <ac:spMk id="15" creationId="{F25AD8EE-163B-4F28-8084-5EF558C339B1}"/>
          </ac:spMkLst>
        </pc:spChg>
        <pc:spChg chg="mod">
          <ac:chgData name="Michaela Pagani" userId="9bc6e044-3e8f-40e0-8ba2-2800f4c653f2" providerId="ADAL" clId="{5CFEEC49-6D2C-4AEE-873C-F3EB39E68663}" dt="2023-04-25T20:25:40.987" v="732" actId="14100"/>
          <ac:spMkLst>
            <pc:docMk/>
            <pc:sldMk cId="0" sldId="266"/>
            <ac:spMk id="443" creationId="{00000000-0000-0000-0000-000000000000}"/>
          </ac:spMkLst>
        </pc:spChg>
        <pc:spChg chg="mod">
          <ac:chgData name="Michaela Pagani" userId="9bc6e044-3e8f-40e0-8ba2-2800f4c653f2" providerId="ADAL" clId="{5CFEEC49-6D2C-4AEE-873C-F3EB39E68663}" dt="2023-04-25T20:25:18.779" v="726" actId="14100"/>
          <ac:spMkLst>
            <pc:docMk/>
            <pc:sldMk cId="0" sldId="266"/>
            <ac:spMk id="444" creationId="{00000000-0000-0000-0000-000000000000}"/>
          </ac:spMkLst>
        </pc:spChg>
        <pc:spChg chg="mod">
          <ac:chgData name="Michaela Pagani" userId="9bc6e044-3e8f-40e0-8ba2-2800f4c653f2" providerId="ADAL" clId="{5CFEEC49-6D2C-4AEE-873C-F3EB39E68663}" dt="2023-04-25T20:25:16.642" v="725" actId="14100"/>
          <ac:spMkLst>
            <pc:docMk/>
            <pc:sldMk cId="0" sldId="266"/>
            <ac:spMk id="446" creationId="{00000000-0000-0000-0000-000000000000}"/>
          </ac:spMkLst>
        </pc:spChg>
        <pc:spChg chg="mod">
          <ac:chgData name="Michaela Pagani" userId="9bc6e044-3e8f-40e0-8ba2-2800f4c653f2" providerId="ADAL" clId="{5CFEEC49-6D2C-4AEE-873C-F3EB39E68663}" dt="2023-04-25T20:25:49.675" v="735" actId="14100"/>
          <ac:spMkLst>
            <pc:docMk/>
            <pc:sldMk cId="0" sldId="266"/>
            <ac:spMk id="447" creationId="{00000000-0000-0000-0000-000000000000}"/>
          </ac:spMkLst>
        </pc:spChg>
        <pc:spChg chg="mod">
          <ac:chgData name="Michaela Pagani" userId="9bc6e044-3e8f-40e0-8ba2-2800f4c653f2" providerId="ADAL" clId="{5CFEEC49-6D2C-4AEE-873C-F3EB39E68663}" dt="2023-04-25T20:26:14.218" v="743" actId="14100"/>
          <ac:spMkLst>
            <pc:docMk/>
            <pc:sldMk cId="0" sldId="266"/>
            <ac:spMk id="448" creationId="{00000000-0000-0000-0000-000000000000}"/>
          </ac:spMkLst>
        </pc:spChg>
        <pc:spChg chg="mod">
          <ac:chgData name="Michaela Pagani" userId="9bc6e044-3e8f-40e0-8ba2-2800f4c653f2" providerId="ADAL" clId="{5CFEEC49-6D2C-4AEE-873C-F3EB39E68663}" dt="2023-04-25T20:26:05.074" v="740" actId="1076"/>
          <ac:spMkLst>
            <pc:docMk/>
            <pc:sldMk cId="0" sldId="266"/>
            <ac:spMk id="449" creationId="{00000000-0000-0000-0000-000000000000}"/>
          </ac:spMkLst>
        </pc:spChg>
        <pc:spChg chg="mod">
          <ac:chgData name="Michaela Pagani" userId="9bc6e044-3e8f-40e0-8ba2-2800f4c653f2" providerId="ADAL" clId="{5CFEEC49-6D2C-4AEE-873C-F3EB39E68663}" dt="2023-04-25T20:26:07.323" v="741" actId="1076"/>
          <ac:spMkLst>
            <pc:docMk/>
            <pc:sldMk cId="0" sldId="266"/>
            <ac:spMk id="450" creationId="{00000000-0000-0000-0000-000000000000}"/>
          </ac:spMkLst>
        </pc:spChg>
        <pc:spChg chg="mod">
          <ac:chgData name="Michaela Pagani" userId="9bc6e044-3e8f-40e0-8ba2-2800f4c653f2" providerId="ADAL" clId="{5CFEEC49-6D2C-4AEE-873C-F3EB39E68663}" dt="2023-04-25T20:26:02.178" v="739" actId="1076"/>
          <ac:spMkLst>
            <pc:docMk/>
            <pc:sldMk cId="0" sldId="266"/>
            <ac:spMk id="451" creationId="{00000000-0000-0000-0000-000000000000}"/>
          </ac:spMkLst>
        </pc:spChg>
      </pc:sldChg>
      <pc:sldChg chg="add del">
        <pc:chgData name="Michaela Pagani" userId="9bc6e044-3e8f-40e0-8ba2-2800f4c653f2" providerId="ADAL" clId="{5CFEEC49-6D2C-4AEE-873C-F3EB39E68663}" dt="2023-04-25T19:49:09.692" v="296"/>
        <pc:sldMkLst>
          <pc:docMk/>
          <pc:sldMk cId="1791450595" sldId="267"/>
        </pc:sldMkLst>
      </pc:sldChg>
      <pc:sldChg chg="modSp mod">
        <pc:chgData name="Michaela Pagani" userId="9bc6e044-3e8f-40e0-8ba2-2800f4c653f2" providerId="ADAL" clId="{5CFEEC49-6D2C-4AEE-873C-F3EB39E68663}" dt="2023-04-25T19:42:50.574" v="213" actId="13926"/>
        <pc:sldMkLst>
          <pc:docMk/>
          <pc:sldMk cId="2808200340" sldId="268"/>
        </pc:sldMkLst>
        <pc:spChg chg="mod">
          <ac:chgData name="Michaela Pagani" userId="9bc6e044-3e8f-40e0-8ba2-2800f4c653f2" providerId="ADAL" clId="{5CFEEC49-6D2C-4AEE-873C-F3EB39E68663}" dt="2023-04-24T19:18:49.453" v="179" actId="20577"/>
          <ac:spMkLst>
            <pc:docMk/>
            <pc:sldMk cId="2808200340" sldId="268"/>
            <ac:spMk id="355" creationId="{00000000-0000-0000-0000-000000000000}"/>
          </ac:spMkLst>
        </pc:spChg>
        <pc:spChg chg="mod">
          <ac:chgData name="Michaela Pagani" userId="9bc6e044-3e8f-40e0-8ba2-2800f4c653f2" providerId="ADAL" clId="{5CFEEC49-6D2C-4AEE-873C-F3EB39E68663}" dt="2023-04-25T19:42:50.574" v="213" actId="13926"/>
          <ac:spMkLst>
            <pc:docMk/>
            <pc:sldMk cId="2808200340" sldId="268"/>
            <ac:spMk id="356" creationId="{00000000-0000-0000-0000-000000000000}"/>
          </ac:spMkLst>
        </pc:spChg>
        <pc:spChg chg="mod">
          <ac:chgData name="Michaela Pagani" userId="9bc6e044-3e8f-40e0-8ba2-2800f4c653f2" providerId="ADAL" clId="{5CFEEC49-6D2C-4AEE-873C-F3EB39E68663}" dt="2023-04-24T19:19:21.253" v="205" actId="20577"/>
          <ac:spMkLst>
            <pc:docMk/>
            <pc:sldMk cId="2808200340" sldId="268"/>
            <ac:spMk id="358" creationId="{00000000-0000-0000-0000-000000000000}"/>
          </ac:spMkLst>
        </pc:spChg>
      </pc:sldChg>
      <pc:sldChg chg="del">
        <pc:chgData name="Michaela Pagani" userId="9bc6e044-3e8f-40e0-8ba2-2800f4c653f2" providerId="ADAL" clId="{5CFEEC49-6D2C-4AEE-873C-F3EB39E68663}" dt="2023-04-25T20:06:52.803" v="549" actId="47"/>
        <pc:sldMkLst>
          <pc:docMk/>
          <pc:sldMk cId="606032666" sldId="270"/>
        </pc:sldMkLst>
      </pc:sldChg>
      <pc:sldChg chg="modSp mod">
        <pc:chgData name="Michaela Pagani" userId="9bc6e044-3e8f-40e0-8ba2-2800f4c653f2" providerId="ADAL" clId="{5CFEEC49-6D2C-4AEE-873C-F3EB39E68663}" dt="2023-04-25T20:33:43.392" v="872" actId="20577"/>
        <pc:sldMkLst>
          <pc:docMk/>
          <pc:sldMk cId="0" sldId="274"/>
        </pc:sldMkLst>
        <pc:spChg chg="mod">
          <ac:chgData name="Michaela Pagani" userId="9bc6e044-3e8f-40e0-8ba2-2800f4c653f2" providerId="ADAL" clId="{5CFEEC49-6D2C-4AEE-873C-F3EB39E68663}" dt="2023-04-25T20:31:22.586" v="784" actId="20577"/>
          <ac:spMkLst>
            <pc:docMk/>
            <pc:sldMk cId="0" sldId="274"/>
            <ac:spMk id="10" creationId="{AD9D61DC-C410-4F17-85C0-F1F61A5C7016}"/>
          </ac:spMkLst>
        </pc:spChg>
        <pc:spChg chg="mod">
          <ac:chgData name="Michaela Pagani" userId="9bc6e044-3e8f-40e0-8ba2-2800f4c653f2" providerId="ADAL" clId="{5CFEEC49-6D2C-4AEE-873C-F3EB39E68663}" dt="2023-04-25T20:31:19.931" v="782" actId="20577"/>
          <ac:spMkLst>
            <pc:docMk/>
            <pc:sldMk cId="0" sldId="274"/>
            <ac:spMk id="11" creationId="{454637DD-E973-4D3B-8090-122F5ACB2780}"/>
          </ac:spMkLst>
        </pc:spChg>
        <pc:spChg chg="mod">
          <ac:chgData name="Michaela Pagani" userId="9bc6e044-3e8f-40e0-8ba2-2800f4c653f2" providerId="ADAL" clId="{5CFEEC49-6D2C-4AEE-873C-F3EB39E68663}" dt="2023-04-25T20:30:57.996" v="780" actId="20577"/>
          <ac:spMkLst>
            <pc:docMk/>
            <pc:sldMk cId="0" sldId="274"/>
            <ac:spMk id="551" creationId="{00000000-0000-0000-0000-000000000000}"/>
          </ac:spMkLst>
        </pc:spChg>
        <pc:spChg chg="mod">
          <ac:chgData name="Michaela Pagani" userId="9bc6e044-3e8f-40e0-8ba2-2800f4c653f2" providerId="ADAL" clId="{5CFEEC49-6D2C-4AEE-873C-F3EB39E68663}" dt="2023-04-25T20:30:44.096" v="776" actId="20577"/>
          <ac:spMkLst>
            <pc:docMk/>
            <pc:sldMk cId="0" sldId="274"/>
            <ac:spMk id="552" creationId="{00000000-0000-0000-0000-000000000000}"/>
          </ac:spMkLst>
        </pc:spChg>
        <pc:spChg chg="mod">
          <ac:chgData name="Michaela Pagani" userId="9bc6e044-3e8f-40e0-8ba2-2800f4c653f2" providerId="ADAL" clId="{5CFEEC49-6D2C-4AEE-873C-F3EB39E68663}" dt="2023-04-25T20:30:26.798" v="774" actId="20577"/>
          <ac:spMkLst>
            <pc:docMk/>
            <pc:sldMk cId="0" sldId="274"/>
            <ac:spMk id="553" creationId="{00000000-0000-0000-0000-000000000000}"/>
          </ac:spMkLst>
        </pc:spChg>
        <pc:spChg chg="mod">
          <ac:chgData name="Michaela Pagani" userId="9bc6e044-3e8f-40e0-8ba2-2800f4c653f2" providerId="ADAL" clId="{5CFEEC49-6D2C-4AEE-873C-F3EB39E68663}" dt="2023-04-25T20:30:55.677" v="778" actId="20577"/>
          <ac:spMkLst>
            <pc:docMk/>
            <pc:sldMk cId="0" sldId="274"/>
            <ac:spMk id="554" creationId="{00000000-0000-0000-0000-000000000000}"/>
          </ac:spMkLst>
        </pc:spChg>
        <pc:spChg chg="mod">
          <ac:chgData name="Michaela Pagani" userId="9bc6e044-3e8f-40e0-8ba2-2800f4c653f2" providerId="ADAL" clId="{5CFEEC49-6D2C-4AEE-873C-F3EB39E68663}" dt="2023-04-25T20:30:22.539" v="772" actId="20577"/>
          <ac:spMkLst>
            <pc:docMk/>
            <pc:sldMk cId="0" sldId="274"/>
            <ac:spMk id="555" creationId="{00000000-0000-0000-0000-000000000000}"/>
          </ac:spMkLst>
        </pc:spChg>
        <pc:spChg chg="mod">
          <ac:chgData name="Michaela Pagani" userId="9bc6e044-3e8f-40e0-8ba2-2800f4c653f2" providerId="ADAL" clId="{5CFEEC49-6D2C-4AEE-873C-F3EB39E68663}" dt="2023-04-25T20:33:43.392" v="872" actId="20577"/>
          <ac:spMkLst>
            <pc:docMk/>
            <pc:sldMk cId="0" sldId="274"/>
            <ac:spMk id="556" creationId="{00000000-0000-0000-0000-000000000000}"/>
          </ac:spMkLst>
        </pc:spChg>
      </pc:sldChg>
      <pc:sldChg chg="modSp">
        <pc:chgData name="Michaela Pagani" userId="9bc6e044-3e8f-40e0-8ba2-2800f4c653f2" providerId="ADAL" clId="{5CFEEC49-6D2C-4AEE-873C-F3EB39E68663}" dt="2023-04-25T20:03:31.193" v="443" actId="20577"/>
        <pc:sldMkLst>
          <pc:docMk/>
          <pc:sldMk cId="2650507372" sldId="275"/>
        </pc:sldMkLst>
        <pc:graphicFrameChg chg="mod">
          <ac:chgData name="Michaela Pagani" userId="9bc6e044-3e8f-40e0-8ba2-2800f4c653f2" providerId="ADAL" clId="{5CFEEC49-6D2C-4AEE-873C-F3EB39E68663}" dt="2023-04-25T20:03:31.193" v="443" actId="20577"/>
          <ac:graphicFrameMkLst>
            <pc:docMk/>
            <pc:sldMk cId="2650507372" sldId="275"/>
            <ac:graphicFrameMk id="9" creationId="{66825B63-5ABF-4DD9-A027-16FAE037F4F9}"/>
          </ac:graphicFrameMkLst>
        </pc:graphicFrameChg>
      </pc:sldChg>
      <pc:sldChg chg="addSp delSp modSp mod">
        <pc:chgData name="Michaela Pagani" userId="9bc6e044-3e8f-40e0-8ba2-2800f4c653f2" providerId="ADAL" clId="{5CFEEC49-6D2C-4AEE-873C-F3EB39E68663}" dt="2023-04-25T19:52:50.026" v="306" actId="1076"/>
        <pc:sldMkLst>
          <pc:docMk/>
          <pc:sldMk cId="2675557473" sldId="279"/>
        </pc:sldMkLst>
        <pc:picChg chg="add mod">
          <ac:chgData name="Michaela Pagani" userId="9bc6e044-3e8f-40e0-8ba2-2800f4c653f2" providerId="ADAL" clId="{5CFEEC49-6D2C-4AEE-873C-F3EB39E68663}" dt="2023-04-25T19:52:50.026" v="306" actId="1076"/>
          <ac:picMkLst>
            <pc:docMk/>
            <pc:sldMk cId="2675557473" sldId="279"/>
            <ac:picMk id="3" creationId="{3939E4D5-1763-3288-0908-5040D058AA25}"/>
          </ac:picMkLst>
        </pc:picChg>
        <pc:picChg chg="del">
          <ac:chgData name="Michaela Pagani" userId="9bc6e044-3e8f-40e0-8ba2-2800f4c653f2" providerId="ADAL" clId="{5CFEEC49-6D2C-4AEE-873C-F3EB39E68663}" dt="2023-04-25T19:52:28.797" v="297" actId="478"/>
          <ac:picMkLst>
            <pc:docMk/>
            <pc:sldMk cId="2675557473" sldId="279"/>
            <ac:picMk id="7" creationId="{209F48F0-A20F-4F3A-2FB9-363571CD2227}"/>
          </ac:picMkLst>
        </pc:picChg>
      </pc:sldChg>
      <pc:sldChg chg="addSp delSp modSp add del mod">
        <pc:chgData name="Michaela Pagani" userId="9bc6e044-3e8f-40e0-8ba2-2800f4c653f2" providerId="ADAL" clId="{5CFEEC49-6D2C-4AEE-873C-F3EB39E68663}" dt="2023-04-26T06:34:21.377" v="884" actId="47"/>
        <pc:sldMkLst>
          <pc:docMk/>
          <pc:sldMk cId="618618474" sldId="282"/>
        </pc:sldMkLst>
        <pc:spChg chg="add mod">
          <ac:chgData name="Michaela Pagani" userId="9bc6e044-3e8f-40e0-8ba2-2800f4c653f2" providerId="ADAL" clId="{5CFEEC49-6D2C-4AEE-873C-F3EB39E68663}" dt="2023-04-25T20:05:17.719" v="547" actId="20577"/>
          <ac:spMkLst>
            <pc:docMk/>
            <pc:sldMk cId="618618474" sldId="282"/>
            <ac:spMk id="4" creationId="{9F0CD92E-3F8F-9651-87A4-E2345A6E7E2A}"/>
          </ac:spMkLst>
        </pc:spChg>
        <pc:graphicFrameChg chg="add del mod">
          <ac:chgData name="Michaela Pagani" userId="9bc6e044-3e8f-40e0-8ba2-2800f4c653f2" providerId="ADAL" clId="{5CFEEC49-6D2C-4AEE-873C-F3EB39E68663}" dt="2023-04-25T20:04:28.061" v="473" actId="478"/>
          <ac:graphicFrameMkLst>
            <pc:docMk/>
            <pc:sldMk cId="618618474" sldId="282"/>
            <ac:graphicFrameMk id="5" creationId="{E544051B-4FD8-46D3-80A2-392DF15C1A2C}"/>
          </ac:graphicFrameMkLst>
        </pc:graphicFrameChg>
      </pc:sldChg>
      <pc:sldChg chg="addSp delSp modSp mod">
        <pc:chgData name="Michaela Pagani" userId="9bc6e044-3e8f-40e0-8ba2-2800f4c653f2" providerId="ADAL" clId="{5CFEEC49-6D2C-4AEE-873C-F3EB39E68663}" dt="2023-04-25T19:59:12.709" v="310" actId="14100"/>
        <pc:sldMkLst>
          <pc:docMk/>
          <pc:sldMk cId="2887653131" sldId="289"/>
        </pc:sldMkLst>
        <pc:picChg chg="add mod">
          <ac:chgData name="Michaela Pagani" userId="9bc6e044-3e8f-40e0-8ba2-2800f4c653f2" providerId="ADAL" clId="{5CFEEC49-6D2C-4AEE-873C-F3EB39E68663}" dt="2023-04-25T19:59:12.709" v="310" actId="14100"/>
          <ac:picMkLst>
            <pc:docMk/>
            <pc:sldMk cId="2887653131" sldId="289"/>
            <ac:picMk id="3" creationId="{46D69F7A-AE85-0707-6A4D-7C22CFECB7C2}"/>
          </ac:picMkLst>
        </pc:picChg>
        <pc:picChg chg="del">
          <ac:chgData name="Michaela Pagani" userId="9bc6e044-3e8f-40e0-8ba2-2800f4c653f2" providerId="ADAL" clId="{5CFEEC49-6D2C-4AEE-873C-F3EB39E68663}" dt="2023-04-25T19:58:55.044" v="307" actId="478"/>
          <ac:picMkLst>
            <pc:docMk/>
            <pc:sldMk cId="2887653131" sldId="289"/>
            <ac:picMk id="4" creationId="{126E936E-5782-6BD1-D4F3-D0ACA328D2A5}"/>
          </ac:picMkLst>
        </pc:picChg>
      </pc:sldChg>
      <pc:sldChg chg="del">
        <pc:chgData name="Michaela Pagani" userId="9bc6e044-3e8f-40e0-8ba2-2800f4c653f2" providerId="ADAL" clId="{5CFEEC49-6D2C-4AEE-873C-F3EB39E68663}" dt="2023-04-25T20:02:53.398" v="436" actId="47"/>
        <pc:sldMkLst>
          <pc:docMk/>
          <pc:sldMk cId="3183281319" sldId="294"/>
        </pc:sldMkLst>
      </pc:sldChg>
      <pc:sldChg chg="addSp delSp modSp mod ord">
        <pc:chgData name="Michaela Pagani" userId="9bc6e044-3e8f-40e0-8ba2-2800f4c653f2" providerId="ADAL" clId="{5CFEEC49-6D2C-4AEE-873C-F3EB39E68663}" dt="2023-04-25T20:02:47.266" v="435"/>
        <pc:sldMkLst>
          <pc:docMk/>
          <pc:sldMk cId="70499424" sldId="295"/>
        </pc:sldMkLst>
        <pc:spChg chg="mod">
          <ac:chgData name="Michaela Pagani" userId="9bc6e044-3e8f-40e0-8ba2-2800f4c653f2" providerId="ADAL" clId="{5CFEEC49-6D2C-4AEE-873C-F3EB39E68663}" dt="2023-04-25T20:02:09.371" v="388" actId="6549"/>
          <ac:spMkLst>
            <pc:docMk/>
            <pc:sldMk cId="70499424" sldId="295"/>
            <ac:spMk id="7" creationId="{CFAD2367-0011-4BA7-EFB6-5183FEB61C20}"/>
          </ac:spMkLst>
        </pc:spChg>
        <pc:spChg chg="mod">
          <ac:chgData name="Michaela Pagani" userId="9bc6e044-3e8f-40e0-8ba2-2800f4c653f2" providerId="ADAL" clId="{5CFEEC49-6D2C-4AEE-873C-F3EB39E68663}" dt="2023-04-25T20:02:35.272" v="433" actId="20577"/>
          <ac:spMkLst>
            <pc:docMk/>
            <pc:sldMk cId="70499424" sldId="295"/>
            <ac:spMk id="396" creationId="{00000000-0000-0000-0000-000000000000}"/>
          </ac:spMkLst>
        </pc:spChg>
        <pc:picChg chg="add">
          <ac:chgData name="Michaela Pagani" userId="9bc6e044-3e8f-40e0-8ba2-2800f4c653f2" providerId="ADAL" clId="{5CFEEC49-6D2C-4AEE-873C-F3EB39E68663}" dt="2023-04-25T20:00:38.152" v="312" actId="22"/>
          <ac:picMkLst>
            <pc:docMk/>
            <pc:sldMk cId="70499424" sldId="295"/>
            <ac:picMk id="3" creationId="{37361923-9DF9-9165-5955-7F5D0AAF4BBF}"/>
          </ac:picMkLst>
        </pc:picChg>
        <pc:picChg chg="del">
          <ac:chgData name="Michaela Pagani" userId="9bc6e044-3e8f-40e0-8ba2-2800f4c653f2" providerId="ADAL" clId="{5CFEEC49-6D2C-4AEE-873C-F3EB39E68663}" dt="2023-04-25T20:00:37.703" v="311" actId="478"/>
          <ac:picMkLst>
            <pc:docMk/>
            <pc:sldMk cId="70499424" sldId="295"/>
            <ac:picMk id="4" creationId="{8566A1AF-34AB-BB03-A59D-317BB4145006}"/>
          </ac:picMkLst>
        </pc:picChg>
      </pc:sldChg>
      <pc:sldChg chg="addSp delSp modSp mod">
        <pc:chgData name="Michaela Pagani" userId="9bc6e044-3e8f-40e0-8ba2-2800f4c653f2" providerId="ADAL" clId="{5CFEEC49-6D2C-4AEE-873C-F3EB39E68663}" dt="2023-04-26T06:33:02.850" v="882" actId="14100"/>
        <pc:sldMkLst>
          <pc:docMk/>
          <pc:sldMk cId="459781900" sldId="296"/>
        </pc:sldMkLst>
        <pc:spChg chg="mod">
          <ac:chgData name="Michaela Pagani" userId="9bc6e044-3e8f-40e0-8ba2-2800f4c653f2" providerId="ADAL" clId="{5CFEEC49-6D2C-4AEE-873C-F3EB39E68663}" dt="2023-04-25T20:07:59.636" v="550"/>
          <ac:spMkLst>
            <pc:docMk/>
            <pc:sldMk cId="459781900" sldId="296"/>
            <ac:spMk id="355" creationId="{00000000-0000-0000-0000-000000000000}"/>
          </ac:spMkLst>
        </pc:spChg>
        <pc:picChg chg="add mod">
          <ac:chgData name="Michaela Pagani" userId="9bc6e044-3e8f-40e0-8ba2-2800f4c653f2" providerId="ADAL" clId="{5CFEEC49-6D2C-4AEE-873C-F3EB39E68663}" dt="2023-04-26T06:33:02.850" v="882" actId="14100"/>
          <ac:picMkLst>
            <pc:docMk/>
            <pc:sldMk cId="459781900" sldId="296"/>
            <ac:picMk id="3" creationId="{E6B15106-DB78-2ECE-6F24-34F69B31C444}"/>
          </ac:picMkLst>
        </pc:picChg>
        <pc:picChg chg="del">
          <ac:chgData name="Michaela Pagani" userId="9bc6e044-3e8f-40e0-8ba2-2800f4c653f2" providerId="ADAL" clId="{5CFEEC49-6D2C-4AEE-873C-F3EB39E68663}" dt="2023-04-25T20:08:03.142" v="551" actId="478"/>
          <ac:picMkLst>
            <pc:docMk/>
            <pc:sldMk cId="459781900" sldId="296"/>
            <ac:picMk id="7" creationId="{109962BF-D24C-2ABE-E1DA-AE037D6D7FF2}"/>
          </ac:picMkLst>
        </pc:picChg>
      </pc:sldChg>
      <pc:sldChg chg="del">
        <pc:chgData name="Michaela Pagani" userId="9bc6e044-3e8f-40e0-8ba2-2800f4c653f2" providerId="ADAL" clId="{5CFEEC49-6D2C-4AEE-873C-F3EB39E68663}" dt="2023-04-24T19:19:44.206" v="208" actId="47"/>
        <pc:sldMkLst>
          <pc:docMk/>
          <pc:sldMk cId="1690714381" sldId="297"/>
        </pc:sldMkLst>
      </pc:sldChg>
      <pc:sldChg chg="modSp mod">
        <pc:chgData name="Michaela Pagani" userId="9bc6e044-3e8f-40e0-8ba2-2800f4c653f2" providerId="ADAL" clId="{5CFEEC49-6D2C-4AEE-873C-F3EB39E68663}" dt="2023-04-25T20:30:03.483" v="768" actId="1076"/>
        <pc:sldMkLst>
          <pc:docMk/>
          <pc:sldMk cId="1823588731" sldId="299"/>
        </pc:sldMkLst>
        <pc:spChg chg="mod">
          <ac:chgData name="Michaela Pagani" userId="9bc6e044-3e8f-40e0-8ba2-2800f4c653f2" providerId="ADAL" clId="{5CFEEC49-6D2C-4AEE-873C-F3EB39E68663}" dt="2023-04-25T20:29:58.235" v="765" actId="1076"/>
          <ac:spMkLst>
            <pc:docMk/>
            <pc:sldMk cId="1823588731" sldId="299"/>
            <ac:spMk id="2" creationId="{618A9212-0354-D484-3BD9-08A98DCCBB7B}"/>
          </ac:spMkLst>
        </pc:spChg>
        <pc:spChg chg="mod">
          <ac:chgData name="Michaela Pagani" userId="9bc6e044-3e8f-40e0-8ba2-2800f4c653f2" providerId="ADAL" clId="{5CFEEC49-6D2C-4AEE-873C-F3EB39E68663}" dt="2023-04-25T20:29:47.226" v="761" actId="1076"/>
          <ac:spMkLst>
            <pc:docMk/>
            <pc:sldMk cId="1823588731" sldId="299"/>
            <ac:spMk id="443" creationId="{00000000-0000-0000-0000-000000000000}"/>
          </ac:spMkLst>
        </pc:spChg>
        <pc:spChg chg="mod">
          <ac:chgData name="Michaela Pagani" userId="9bc6e044-3e8f-40e0-8ba2-2800f4c653f2" providerId="ADAL" clId="{5CFEEC49-6D2C-4AEE-873C-F3EB39E68663}" dt="2023-04-25T20:30:00.122" v="766" actId="1076"/>
          <ac:spMkLst>
            <pc:docMk/>
            <pc:sldMk cId="1823588731" sldId="299"/>
            <ac:spMk id="444" creationId="{00000000-0000-0000-0000-000000000000}"/>
          </ac:spMkLst>
        </pc:spChg>
        <pc:spChg chg="mod">
          <ac:chgData name="Michaela Pagani" userId="9bc6e044-3e8f-40e0-8ba2-2800f4c653f2" providerId="ADAL" clId="{5CFEEC49-6D2C-4AEE-873C-F3EB39E68663}" dt="2023-04-25T20:30:02.131" v="767" actId="1076"/>
          <ac:spMkLst>
            <pc:docMk/>
            <pc:sldMk cId="1823588731" sldId="299"/>
            <ac:spMk id="446" creationId="{00000000-0000-0000-0000-000000000000}"/>
          </ac:spMkLst>
        </pc:spChg>
        <pc:spChg chg="mod">
          <ac:chgData name="Michaela Pagani" userId="9bc6e044-3e8f-40e0-8ba2-2800f4c653f2" providerId="ADAL" clId="{5CFEEC49-6D2C-4AEE-873C-F3EB39E68663}" dt="2023-04-25T20:30:03.483" v="768" actId="1076"/>
          <ac:spMkLst>
            <pc:docMk/>
            <pc:sldMk cId="1823588731" sldId="299"/>
            <ac:spMk id="448" creationId="{00000000-0000-0000-0000-000000000000}"/>
          </ac:spMkLst>
        </pc:spChg>
        <pc:spChg chg="mod">
          <ac:chgData name="Michaela Pagani" userId="9bc6e044-3e8f-40e0-8ba2-2800f4c653f2" providerId="ADAL" clId="{5CFEEC49-6D2C-4AEE-873C-F3EB39E68663}" dt="2023-04-25T20:29:55.507" v="764" actId="14100"/>
          <ac:spMkLst>
            <pc:docMk/>
            <pc:sldMk cId="1823588731" sldId="299"/>
            <ac:spMk id="451" creationId="{00000000-0000-0000-0000-000000000000}"/>
          </ac:spMkLst>
        </pc:spChg>
      </pc:sldChg>
      <pc:sldChg chg="add setBg">
        <pc:chgData name="Michaela Pagani" userId="9bc6e044-3e8f-40e0-8ba2-2800f4c653f2" providerId="ADAL" clId="{5CFEEC49-6D2C-4AEE-873C-F3EB39E68663}" dt="2023-04-24T19:20:00.134" v="209"/>
        <pc:sldMkLst>
          <pc:docMk/>
          <pc:sldMk cId="1690714381" sldId="300"/>
        </pc:sldMkLst>
      </pc:sldChg>
      <pc:sldChg chg="add">
        <pc:chgData name="Michaela Pagani" userId="9bc6e044-3e8f-40e0-8ba2-2800f4c653f2" providerId="ADAL" clId="{5CFEEC49-6D2C-4AEE-873C-F3EB39E68663}" dt="2023-04-25T20:06:49.871" v="548"/>
        <pc:sldMkLst>
          <pc:docMk/>
          <pc:sldMk cId="4040386642" sldId="301"/>
        </pc:sldMkLst>
      </pc:sldChg>
      <pc:sldChg chg="delSp modSp add mod ord">
        <pc:chgData name="Michaela Pagani" userId="9bc6e044-3e8f-40e0-8ba2-2800f4c653f2" providerId="ADAL" clId="{5CFEEC49-6D2C-4AEE-873C-F3EB39E68663}" dt="2023-04-26T07:34:23.662" v="885" actId="20577"/>
        <pc:sldMkLst>
          <pc:docMk/>
          <pc:sldMk cId="701455374" sldId="302"/>
        </pc:sldMkLst>
        <pc:spChg chg="mod">
          <ac:chgData name="Michaela Pagani" userId="9bc6e044-3e8f-40e0-8ba2-2800f4c653f2" providerId="ADAL" clId="{5CFEEC49-6D2C-4AEE-873C-F3EB39E68663}" dt="2023-04-25T20:35:22.611" v="875" actId="208"/>
          <ac:spMkLst>
            <pc:docMk/>
            <pc:sldMk cId="701455374" sldId="302"/>
            <ac:spMk id="4" creationId="{68499F22-E356-FB85-279C-4042EFBFCD8B}"/>
          </ac:spMkLst>
        </pc:spChg>
        <pc:spChg chg="del">
          <ac:chgData name="Michaela Pagani" userId="9bc6e044-3e8f-40e0-8ba2-2800f4c653f2" providerId="ADAL" clId="{5CFEEC49-6D2C-4AEE-873C-F3EB39E68663}" dt="2023-04-25T20:18:04.031" v="641" actId="478"/>
          <ac:spMkLst>
            <pc:docMk/>
            <pc:sldMk cId="701455374" sldId="302"/>
            <ac:spMk id="13" creationId="{BECC32C9-8BE4-4A75-B56A-6F5C20D99B51}"/>
          </ac:spMkLst>
        </pc:spChg>
        <pc:spChg chg="del mod">
          <ac:chgData name="Michaela Pagani" userId="9bc6e044-3e8f-40e0-8ba2-2800f4c653f2" providerId="ADAL" clId="{5CFEEC49-6D2C-4AEE-873C-F3EB39E68663}" dt="2023-04-25T20:18:02.862" v="640" actId="478"/>
          <ac:spMkLst>
            <pc:docMk/>
            <pc:sldMk cId="701455374" sldId="302"/>
            <ac:spMk id="14" creationId="{63D47F17-ACED-43D6-BAA8-A89B56ACC5E2}"/>
          </ac:spMkLst>
        </pc:spChg>
        <pc:spChg chg="del">
          <ac:chgData name="Michaela Pagani" userId="9bc6e044-3e8f-40e0-8ba2-2800f4c653f2" providerId="ADAL" clId="{5CFEEC49-6D2C-4AEE-873C-F3EB39E68663}" dt="2023-04-25T20:18:08.782" v="643" actId="478"/>
          <ac:spMkLst>
            <pc:docMk/>
            <pc:sldMk cId="701455374" sldId="302"/>
            <ac:spMk id="15" creationId="{F25AD8EE-163B-4F28-8084-5EF558C339B1}"/>
          </ac:spMkLst>
        </pc:spChg>
        <pc:spChg chg="mod">
          <ac:chgData name="Michaela Pagani" userId="9bc6e044-3e8f-40e0-8ba2-2800f4c653f2" providerId="ADAL" clId="{5CFEEC49-6D2C-4AEE-873C-F3EB39E68663}" dt="2023-04-26T07:34:23.662" v="885" actId="20577"/>
          <ac:spMkLst>
            <pc:docMk/>
            <pc:sldMk cId="701455374" sldId="302"/>
            <ac:spMk id="441" creationId="{00000000-0000-0000-0000-000000000000}"/>
          </ac:spMkLst>
        </pc:spChg>
        <pc:spChg chg="mod">
          <ac:chgData name="Michaela Pagani" userId="9bc6e044-3e8f-40e0-8ba2-2800f4c653f2" providerId="ADAL" clId="{5CFEEC49-6D2C-4AEE-873C-F3EB39E68663}" dt="2023-04-25T20:17:03.118" v="632" actId="20577"/>
          <ac:spMkLst>
            <pc:docMk/>
            <pc:sldMk cId="701455374" sldId="302"/>
            <ac:spMk id="442" creationId="{00000000-0000-0000-0000-000000000000}"/>
          </ac:spMkLst>
        </pc:spChg>
        <pc:spChg chg="mod">
          <ac:chgData name="Michaela Pagani" userId="9bc6e044-3e8f-40e0-8ba2-2800f4c653f2" providerId="ADAL" clId="{5CFEEC49-6D2C-4AEE-873C-F3EB39E68663}" dt="2023-04-25T20:20:27.907" v="676" actId="14100"/>
          <ac:spMkLst>
            <pc:docMk/>
            <pc:sldMk cId="701455374" sldId="302"/>
            <ac:spMk id="443" creationId="{00000000-0000-0000-0000-000000000000}"/>
          </ac:spMkLst>
        </pc:spChg>
        <pc:spChg chg="mod">
          <ac:chgData name="Michaela Pagani" userId="9bc6e044-3e8f-40e0-8ba2-2800f4c653f2" providerId="ADAL" clId="{5CFEEC49-6D2C-4AEE-873C-F3EB39E68663}" dt="2023-04-25T20:20:13.139" v="672" actId="14100"/>
          <ac:spMkLst>
            <pc:docMk/>
            <pc:sldMk cId="701455374" sldId="302"/>
            <ac:spMk id="444" creationId="{00000000-0000-0000-0000-000000000000}"/>
          </ac:spMkLst>
        </pc:spChg>
        <pc:spChg chg="mod">
          <ac:chgData name="Michaela Pagani" userId="9bc6e044-3e8f-40e0-8ba2-2800f4c653f2" providerId="ADAL" clId="{5CFEEC49-6D2C-4AEE-873C-F3EB39E68663}" dt="2023-04-25T20:19:59.587" v="665" actId="1076"/>
          <ac:spMkLst>
            <pc:docMk/>
            <pc:sldMk cId="701455374" sldId="302"/>
            <ac:spMk id="446" creationId="{00000000-0000-0000-0000-000000000000}"/>
          </ac:spMkLst>
        </pc:spChg>
        <pc:spChg chg="del">
          <ac:chgData name="Michaela Pagani" userId="9bc6e044-3e8f-40e0-8ba2-2800f4c653f2" providerId="ADAL" clId="{5CFEEC49-6D2C-4AEE-873C-F3EB39E68663}" dt="2023-04-25T20:18:07.451" v="642" actId="478"/>
          <ac:spMkLst>
            <pc:docMk/>
            <pc:sldMk cId="701455374" sldId="302"/>
            <ac:spMk id="447" creationId="{00000000-0000-0000-0000-000000000000}"/>
          </ac:spMkLst>
        </pc:spChg>
        <pc:spChg chg="mod">
          <ac:chgData name="Michaela Pagani" userId="9bc6e044-3e8f-40e0-8ba2-2800f4c653f2" providerId="ADAL" clId="{5CFEEC49-6D2C-4AEE-873C-F3EB39E68663}" dt="2023-04-25T20:20:21.971" v="674" actId="14100"/>
          <ac:spMkLst>
            <pc:docMk/>
            <pc:sldMk cId="701455374" sldId="302"/>
            <ac:spMk id="448" creationId="{00000000-0000-0000-0000-000000000000}"/>
          </ac:spMkLst>
        </pc:spChg>
        <pc:spChg chg="del">
          <ac:chgData name="Michaela Pagani" userId="9bc6e044-3e8f-40e0-8ba2-2800f4c653f2" providerId="ADAL" clId="{5CFEEC49-6D2C-4AEE-873C-F3EB39E68663}" dt="2023-04-25T20:17:08.894" v="633" actId="478"/>
          <ac:spMkLst>
            <pc:docMk/>
            <pc:sldMk cId="701455374" sldId="302"/>
            <ac:spMk id="449" creationId="{00000000-0000-0000-0000-000000000000}"/>
          </ac:spMkLst>
        </pc:spChg>
        <pc:spChg chg="del">
          <ac:chgData name="Michaela Pagani" userId="9bc6e044-3e8f-40e0-8ba2-2800f4c653f2" providerId="ADAL" clId="{5CFEEC49-6D2C-4AEE-873C-F3EB39E68663}" dt="2023-04-25T20:18:10.014" v="644" actId="478"/>
          <ac:spMkLst>
            <pc:docMk/>
            <pc:sldMk cId="701455374" sldId="302"/>
            <ac:spMk id="450" creationId="{00000000-0000-0000-0000-000000000000}"/>
          </ac:spMkLst>
        </pc:spChg>
        <pc:spChg chg="mod">
          <ac:chgData name="Michaela Pagani" userId="9bc6e044-3e8f-40e0-8ba2-2800f4c653f2" providerId="ADAL" clId="{5CFEEC49-6D2C-4AEE-873C-F3EB39E68663}" dt="2023-04-25T20:20:04.915" v="668" actId="14100"/>
          <ac:spMkLst>
            <pc:docMk/>
            <pc:sldMk cId="701455374" sldId="302"/>
            <ac:spMk id="451"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facebook.com/L2CScot/" TargetMode="External"/><Relationship Id="rId7" Type="http://schemas.openxmlformats.org/officeDocument/2006/relationships/image" Target="../media/image20.png"/><Relationship Id="rId2" Type="http://schemas.openxmlformats.org/officeDocument/2006/relationships/hyperlink" Target="https://twitter.com/L2CScot" TargetMode="External"/><Relationship Id="rId1" Type="http://schemas.openxmlformats.org/officeDocument/2006/relationships/hyperlink" Target="https://leadingtochange.scot/" TargetMode="External"/><Relationship Id="rId6" Type="http://schemas.openxmlformats.org/officeDocument/2006/relationships/image" Target="../media/image19.png"/><Relationship Id="rId5" Type="http://schemas.openxmlformats.org/officeDocument/2006/relationships/hyperlink" Target="https://scot.us20.list-manage.com/subscribe?u=9eb94ffd6f571f1ea72f6575b&amp;id=9e029910d8" TargetMode="External"/><Relationship Id="rId10" Type="http://schemas.openxmlformats.org/officeDocument/2006/relationships/image" Target="../media/image23.jpeg"/><Relationship Id="rId4" Type="http://schemas.openxmlformats.org/officeDocument/2006/relationships/hyperlink" Target="mailto:hello@leadingtochange.scot" TargetMode="External"/><Relationship Id="rId9"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twitter.com/L2CScot" TargetMode="External"/><Relationship Id="rId7" Type="http://schemas.openxmlformats.org/officeDocument/2006/relationships/hyperlink" Target="mailto:hello@leadingtochange.scot" TargetMode="External"/><Relationship Id="rId2" Type="http://schemas.openxmlformats.org/officeDocument/2006/relationships/image" Target="../media/image19.png"/><Relationship Id="rId1" Type="http://schemas.openxmlformats.org/officeDocument/2006/relationships/hyperlink" Target="https://leadingtochange.scot/" TargetMode="External"/><Relationship Id="rId6" Type="http://schemas.openxmlformats.org/officeDocument/2006/relationships/image" Target="../media/image21.png"/><Relationship Id="rId5" Type="http://schemas.openxmlformats.org/officeDocument/2006/relationships/hyperlink" Target="https://www.facebook.com/L2CScot/" TargetMode="External"/><Relationship Id="rId10" Type="http://schemas.openxmlformats.org/officeDocument/2006/relationships/image" Target="../media/image23.jpeg"/><Relationship Id="rId4" Type="http://schemas.openxmlformats.org/officeDocument/2006/relationships/image" Target="../media/image20.png"/><Relationship Id="rId9" Type="http://schemas.openxmlformats.org/officeDocument/2006/relationships/hyperlink" Target="https://scot.us20.list-manage.com/subscribe?u=9eb94ffd6f571f1ea72f6575b&amp;id=9e029910d8"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FAD23-398E-4224-87F0-891B5323DAF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A47975A-1519-4224-867D-04E4A84592C6}">
      <dgm:prSet/>
      <dgm:spPr/>
      <dgm:t>
        <a:bodyPr/>
        <a:lstStyle/>
        <a:p>
          <a:pPr>
            <a:defRPr cap="all"/>
          </a:pPr>
          <a:r>
            <a:rPr lang="en-GB" b="1" dirty="0"/>
            <a:t>2</a:t>
          </a:r>
          <a:r>
            <a:rPr lang="en-GB" dirty="0"/>
            <a:t> breakout rooms</a:t>
          </a:r>
          <a:endParaRPr lang="en-US" dirty="0"/>
        </a:p>
      </dgm:t>
    </dgm:pt>
    <dgm:pt modelId="{96701EE8-79EC-4132-B676-53126B3251FD}" type="parTrans" cxnId="{ED992A3F-BD84-4214-91FE-960046555D0B}">
      <dgm:prSet/>
      <dgm:spPr/>
      <dgm:t>
        <a:bodyPr/>
        <a:lstStyle/>
        <a:p>
          <a:endParaRPr lang="en-US"/>
        </a:p>
      </dgm:t>
    </dgm:pt>
    <dgm:pt modelId="{21EE8AA7-C04B-4952-80B9-EF7B38A8A56E}" type="sibTrans" cxnId="{ED992A3F-BD84-4214-91FE-960046555D0B}">
      <dgm:prSet/>
      <dgm:spPr/>
      <dgm:t>
        <a:bodyPr/>
        <a:lstStyle/>
        <a:p>
          <a:endParaRPr lang="en-US"/>
        </a:p>
      </dgm:t>
    </dgm:pt>
    <dgm:pt modelId="{A27E3898-F583-4FCA-82BE-5DC77E4B9730}">
      <dgm:prSet/>
      <dgm:spPr/>
      <dgm:t>
        <a:bodyPr/>
        <a:lstStyle/>
        <a:p>
          <a:pPr>
            <a:defRPr cap="all"/>
          </a:pPr>
          <a:r>
            <a:rPr lang="en-GB" dirty="0"/>
            <a:t>time in break out room: </a:t>
          </a:r>
          <a:r>
            <a:rPr lang="en-GB" b="1" dirty="0"/>
            <a:t>30 minutes</a:t>
          </a:r>
          <a:endParaRPr lang="en-US" b="1" dirty="0"/>
        </a:p>
      </dgm:t>
    </dgm:pt>
    <dgm:pt modelId="{DB9624F5-DA06-490A-B68C-68699330FA1D}" type="parTrans" cxnId="{9CD45C68-E531-4FE2-927F-FE440F1F99C9}">
      <dgm:prSet/>
      <dgm:spPr/>
      <dgm:t>
        <a:bodyPr/>
        <a:lstStyle/>
        <a:p>
          <a:endParaRPr lang="en-US"/>
        </a:p>
      </dgm:t>
    </dgm:pt>
    <dgm:pt modelId="{7ED1847D-2D5D-44A2-A03F-3770621DDE2E}" type="sibTrans" cxnId="{9CD45C68-E531-4FE2-927F-FE440F1F99C9}">
      <dgm:prSet/>
      <dgm:spPr/>
      <dgm:t>
        <a:bodyPr/>
        <a:lstStyle/>
        <a:p>
          <a:endParaRPr lang="en-US"/>
        </a:p>
      </dgm:t>
    </dgm:pt>
    <dgm:pt modelId="{495A7260-0EB2-47D6-A355-99642549FE5C}">
      <dgm:prSet/>
      <dgm:spPr/>
      <dgm:t>
        <a:bodyPr/>
        <a:lstStyle/>
        <a:p>
          <a:pPr>
            <a:defRPr cap="all"/>
          </a:pPr>
          <a:r>
            <a:rPr lang="en-GB" dirty="0"/>
            <a:t>EVENT Duration: </a:t>
          </a:r>
          <a:r>
            <a:rPr lang="en-GB" b="1" dirty="0"/>
            <a:t>60 minutes</a:t>
          </a:r>
          <a:endParaRPr lang="en-US" b="1" dirty="0"/>
        </a:p>
      </dgm:t>
    </dgm:pt>
    <dgm:pt modelId="{D6B1E13B-DCB9-4006-BD65-FB190A11B7F2}" type="parTrans" cxnId="{8851C1EC-8870-4821-969B-7BAC993684F4}">
      <dgm:prSet/>
      <dgm:spPr/>
      <dgm:t>
        <a:bodyPr/>
        <a:lstStyle/>
        <a:p>
          <a:endParaRPr lang="en-US"/>
        </a:p>
      </dgm:t>
    </dgm:pt>
    <dgm:pt modelId="{C087B0D7-9C19-4E26-B9EE-C3D0BC1E2436}" type="sibTrans" cxnId="{8851C1EC-8870-4821-969B-7BAC993684F4}">
      <dgm:prSet/>
      <dgm:spPr/>
      <dgm:t>
        <a:bodyPr/>
        <a:lstStyle/>
        <a:p>
          <a:endParaRPr lang="en-US"/>
        </a:p>
      </dgm:t>
    </dgm:pt>
    <dgm:pt modelId="{ADBAA710-A415-4CA8-BF7D-2E144ED4975E}" type="pres">
      <dgm:prSet presAssocID="{D93FAD23-398E-4224-87F0-891B5323DAF4}" presName="root" presStyleCnt="0">
        <dgm:presLayoutVars>
          <dgm:dir/>
          <dgm:resizeHandles val="exact"/>
        </dgm:presLayoutVars>
      </dgm:prSet>
      <dgm:spPr/>
    </dgm:pt>
    <dgm:pt modelId="{A62A1CD8-375E-45B1-8316-76EBCFBDAE34}" type="pres">
      <dgm:prSet presAssocID="{9A47975A-1519-4224-867D-04E4A84592C6}" presName="compNode" presStyleCnt="0"/>
      <dgm:spPr/>
    </dgm:pt>
    <dgm:pt modelId="{BFDE48E6-9EB3-492C-BEB4-75CD7B6F1473}" type="pres">
      <dgm:prSet presAssocID="{9A47975A-1519-4224-867D-04E4A84592C6}" presName="iconBgRect" presStyleLbl="bgShp" presStyleIdx="0" presStyleCnt="3"/>
      <dgm:spPr>
        <a:solidFill>
          <a:srgbClr val="7030A0"/>
        </a:solid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DAF8DB8-9873-4E2D-B01B-1F122BDC905A}" type="pres">
      <dgm:prSet presAssocID="{9A47975A-1519-4224-867D-04E4A84592C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ilding"/>
        </a:ext>
      </dgm:extLst>
    </dgm:pt>
    <dgm:pt modelId="{4336BDD5-460D-478A-9A3D-1DF162AC7BD4}" type="pres">
      <dgm:prSet presAssocID="{9A47975A-1519-4224-867D-04E4A84592C6}" presName="spaceRect" presStyleCnt="0"/>
      <dgm:spPr/>
    </dgm:pt>
    <dgm:pt modelId="{E4413A13-07C4-4039-A3ED-1941E21D05F9}" type="pres">
      <dgm:prSet presAssocID="{9A47975A-1519-4224-867D-04E4A84592C6}" presName="textRect" presStyleLbl="revTx" presStyleIdx="0" presStyleCnt="3">
        <dgm:presLayoutVars>
          <dgm:chMax val="1"/>
          <dgm:chPref val="1"/>
        </dgm:presLayoutVars>
      </dgm:prSet>
      <dgm:spPr/>
    </dgm:pt>
    <dgm:pt modelId="{C81D0F75-F76A-4115-A669-23AED691C8AC}" type="pres">
      <dgm:prSet presAssocID="{21EE8AA7-C04B-4952-80B9-EF7B38A8A56E}" presName="sibTrans" presStyleCnt="0"/>
      <dgm:spPr/>
    </dgm:pt>
    <dgm:pt modelId="{B3C3E19D-703E-45AD-9908-B95A95622C6A}" type="pres">
      <dgm:prSet presAssocID="{A27E3898-F583-4FCA-82BE-5DC77E4B9730}" presName="compNode" presStyleCnt="0"/>
      <dgm:spPr/>
    </dgm:pt>
    <dgm:pt modelId="{A8F620FD-081D-482A-946D-7B798656F297}" type="pres">
      <dgm:prSet presAssocID="{A27E3898-F583-4FCA-82BE-5DC77E4B9730}" presName="iconBgRect" presStyleLbl="bgShp" presStyleIdx="1" presStyleCnt="3"/>
      <dgm:spPr>
        <a:solidFill>
          <a:srgbClr val="00B0F0"/>
        </a:solid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9BFAF50-B262-4987-B97F-F7AC2399F1DA}" type="pres">
      <dgm:prSet presAssocID="{A27E3898-F583-4FCA-82BE-5DC77E4B973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501980AE-0001-49CF-A77A-10C89C9BD955}" type="pres">
      <dgm:prSet presAssocID="{A27E3898-F583-4FCA-82BE-5DC77E4B9730}" presName="spaceRect" presStyleCnt="0"/>
      <dgm:spPr/>
    </dgm:pt>
    <dgm:pt modelId="{0A9C5695-E006-4D93-B390-3CAA84C256D0}" type="pres">
      <dgm:prSet presAssocID="{A27E3898-F583-4FCA-82BE-5DC77E4B9730}" presName="textRect" presStyleLbl="revTx" presStyleIdx="1" presStyleCnt="3">
        <dgm:presLayoutVars>
          <dgm:chMax val="1"/>
          <dgm:chPref val="1"/>
        </dgm:presLayoutVars>
      </dgm:prSet>
      <dgm:spPr/>
    </dgm:pt>
    <dgm:pt modelId="{5BB569EE-EB28-49B3-A4BB-D08906316EB7}" type="pres">
      <dgm:prSet presAssocID="{7ED1847D-2D5D-44A2-A03F-3770621DDE2E}" presName="sibTrans" presStyleCnt="0"/>
      <dgm:spPr/>
    </dgm:pt>
    <dgm:pt modelId="{64C2BAA9-F309-41EE-9E0D-167B7AC85B9B}" type="pres">
      <dgm:prSet presAssocID="{495A7260-0EB2-47D6-A355-99642549FE5C}" presName="compNode" presStyleCnt="0"/>
      <dgm:spPr/>
    </dgm:pt>
    <dgm:pt modelId="{8D772BC7-EAE3-49D4-BE51-A711F879F678}" type="pres">
      <dgm:prSet presAssocID="{495A7260-0EB2-47D6-A355-99642549FE5C}" presName="iconBgRect" presStyleLbl="bgShp" presStyleIdx="2" presStyleCnt="3"/>
      <dgm:spPr>
        <a:solidFill>
          <a:srgbClr val="FFCD2D"/>
        </a:solid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6B7A0F4-50FA-4A8C-A229-8289EA95B21B}" type="pres">
      <dgm:prSet presAssocID="{495A7260-0EB2-47D6-A355-99642549FE5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468F68B3-4BA7-45F1-9F7F-411E8F776857}" type="pres">
      <dgm:prSet presAssocID="{495A7260-0EB2-47D6-A355-99642549FE5C}" presName="spaceRect" presStyleCnt="0"/>
      <dgm:spPr/>
    </dgm:pt>
    <dgm:pt modelId="{41321DD4-BB14-4E73-8A4A-03590011860F}" type="pres">
      <dgm:prSet presAssocID="{495A7260-0EB2-47D6-A355-99642549FE5C}" presName="textRect" presStyleLbl="revTx" presStyleIdx="2" presStyleCnt="3">
        <dgm:presLayoutVars>
          <dgm:chMax val="1"/>
          <dgm:chPref val="1"/>
        </dgm:presLayoutVars>
      </dgm:prSet>
      <dgm:spPr/>
    </dgm:pt>
  </dgm:ptLst>
  <dgm:cxnLst>
    <dgm:cxn modelId="{ED992A3F-BD84-4214-91FE-960046555D0B}" srcId="{D93FAD23-398E-4224-87F0-891B5323DAF4}" destId="{9A47975A-1519-4224-867D-04E4A84592C6}" srcOrd="0" destOrd="0" parTransId="{96701EE8-79EC-4132-B676-53126B3251FD}" sibTransId="{21EE8AA7-C04B-4952-80B9-EF7B38A8A56E}"/>
    <dgm:cxn modelId="{9CD45C68-E531-4FE2-927F-FE440F1F99C9}" srcId="{D93FAD23-398E-4224-87F0-891B5323DAF4}" destId="{A27E3898-F583-4FCA-82BE-5DC77E4B9730}" srcOrd="1" destOrd="0" parTransId="{DB9624F5-DA06-490A-B68C-68699330FA1D}" sibTransId="{7ED1847D-2D5D-44A2-A03F-3770621DDE2E}"/>
    <dgm:cxn modelId="{EF9B3C55-BB08-4B09-915E-9404BA3D4B8B}" type="presOf" srcId="{A27E3898-F583-4FCA-82BE-5DC77E4B9730}" destId="{0A9C5695-E006-4D93-B390-3CAA84C256D0}" srcOrd="0" destOrd="0" presId="urn:microsoft.com/office/officeart/2018/5/layout/IconCircleLabelList"/>
    <dgm:cxn modelId="{45D01981-28A0-4DBE-A11F-A150EDD77E3F}" type="presOf" srcId="{D93FAD23-398E-4224-87F0-891B5323DAF4}" destId="{ADBAA710-A415-4CA8-BF7D-2E144ED4975E}" srcOrd="0" destOrd="0" presId="urn:microsoft.com/office/officeart/2018/5/layout/IconCircleLabelList"/>
    <dgm:cxn modelId="{E8C289CE-DA53-496B-BC8E-58931EB1EB19}" type="presOf" srcId="{9A47975A-1519-4224-867D-04E4A84592C6}" destId="{E4413A13-07C4-4039-A3ED-1941E21D05F9}" srcOrd="0" destOrd="0" presId="urn:microsoft.com/office/officeart/2018/5/layout/IconCircleLabelList"/>
    <dgm:cxn modelId="{8851C1EC-8870-4821-969B-7BAC993684F4}" srcId="{D93FAD23-398E-4224-87F0-891B5323DAF4}" destId="{495A7260-0EB2-47D6-A355-99642549FE5C}" srcOrd="2" destOrd="0" parTransId="{D6B1E13B-DCB9-4006-BD65-FB190A11B7F2}" sibTransId="{C087B0D7-9C19-4E26-B9EE-C3D0BC1E2436}"/>
    <dgm:cxn modelId="{65C124ED-680A-4CF9-8DA9-673EBEB6E103}" type="presOf" srcId="{495A7260-0EB2-47D6-A355-99642549FE5C}" destId="{41321DD4-BB14-4E73-8A4A-03590011860F}" srcOrd="0" destOrd="0" presId="urn:microsoft.com/office/officeart/2018/5/layout/IconCircleLabelList"/>
    <dgm:cxn modelId="{B0243976-EEF7-4714-AD7B-CBBF8E5B607C}" type="presParOf" srcId="{ADBAA710-A415-4CA8-BF7D-2E144ED4975E}" destId="{A62A1CD8-375E-45B1-8316-76EBCFBDAE34}" srcOrd="0" destOrd="0" presId="urn:microsoft.com/office/officeart/2018/5/layout/IconCircleLabelList"/>
    <dgm:cxn modelId="{BAE601BE-1A28-4151-9F9F-AFB2343DACC5}" type="presParOf" srcId="{A62A1CD8-375E-45B1-8316-76EBCFBDAE34}" destId="{BFDE48E6-9EB3-492C-BEB4-75CD7B6F1473}" srcOrd="0" destOrd="0" presId="urn:microsoft.com/office/officeart/2018/5/layout/IconCircleLabelList"/>
    <dgm:cxn modelId="{8005171E-933E-420F-856C-AE380A887119}" type="presParOf" srcId="{A62A1CD8-375E-45B1-8316-76EBCFBDAE34}" destId="{5DAF8DB8-9873-4E2D-B01B-1F122BDC905A}" srcOrd="1" destOrd="0" presId="urn:microsoft.com/office/officeart/2018/5/layout/IconCircleLabelList"/>
    <dgm:cxn modelId="{D4C809CD-7E14-4F0B-8A7E-7F058873D09D}" type="presParOf" srcId="{A62A1CD8-375E-45B1-8316-76EBCFBDAE34}" destId="{4336BDD5-460D-478A-9A3D-1DF162AC7BD4}" srcOrd="2" destOrd="0" presId="urn:microsoft.com/office/officeart/2018/5/layout/IconCircleLabelList"/>
    <dgm:cxn modelId="{6233087E-DC85-4F4F-AFD7-F46BAAA42E0D}" type="presParOf" srcId="{A62A1CD8-375E-45B1-8316-76EBCFBDAE34}" destId="{E4413A13-07C4-4039-A3ED-1941E21D05F9}" srcOrd="3" destOrd="0" presId="urn:microsoft.com/office/officeart/2018/5/layout/IconCircleLabelList"/>
    <dgm:cxn modelId="{619658D5-A200-417D-B653-375438C51362}" type="presParOf" srcId="{ADBAA710-A415-4CA8-BF7D-2E144ED4975E}" destId="{C81D0F75-F76A-4115-A669-23AED691C8AC}" srcOrd="1" destOrd="0" presId="urn:microsoft.com/office/officeart/2018/5/layout/IconCircleLabelList"/>
    <dgm:cxn modelId="{C9325232-D639-4889-B36B-F4BF4B2759BE}" type="presParOf" srcId="{ADBAA710-A415-4CA8-BF7D-2E144ED4975E}" destId="{B3C3E19D-703E-45AD-9908-B95A95622C6A}" srcOrd="2" destOrd="0" presId="urn:microsoft.com/office/officeart/2018/5/layout/IconCircleLabelList"/>
    <dgm:cxn modelId="{913E5562-D582-42A2-9274-D3727D9EA917}" type="presParOf" srcId="{B3C3E19D-703E-45AD-9908-B95A95622C6A}" destId="{A8F620FD-081D-482A-946D-7B798656F297}" srcOrd="0" destOrd="0" presId="urn:microsoft.com/office/officeart/2018/5/layout/IconCircleLabelList"/>
    <dgm:cxn modelId="{022299D0-9944-4A4C-AD2B-62223A12BEB9}" type="presParOf" srcId="{B3C3E19D-703E-45AD-9908-B95A95622C6A}" destId="{E9BFAF50-B262-4987-B97F-F7AC2399F1DA}" srcOrd="1" destOrd="0" presId="urn:microsoft.com/office/officeart/2018/5/layout/IconCircleLabelList"/>
    <dgm:cxn modelId="{58FACC9A-2F82-4E4F-BF4E-B769DAFA9498}" type="presParOf" srcId="{B3C3E19D-703E-45AD-9908-B95A95622C6A}" destId="{501980AE-0001-49CF-A77A-10C89C9BD955}" srcOrd="2" destOrd="0" presId="urn:microsoft.com/office/officeart/2018/5/layout/IconCircleLabelList"/>
    <dgm:cxn modelId="{752974E3-E6E0-4805-A3EB-64D8D821B1E4}" type="presParOf" srcId="{B3C3E19D-703E-45AD-9908-B95A95622C6A}" destId="{0A9C5695-E006-4D93-B390-3CAA84C256D0}" srcOrd="3" destOrd="0" presId="urn:microsoft.com/office/officeart/2018/5/layout/IconCircleLabelList"/>
    <dgm:cxn modelId="{86A84898-4EEE-48BA-B46E-A3878A6C92FB}" type="presParOf" srcId="{ADBAA710-A415-4CA8-BF7D-2E144ED4975E}" destId="{5BB569EE-EB28-49B3-A4BB-D08906316EB7}" srcOrd="3" destOrd="0" presId="urn:microsoft.com/office/officeart/2018/5/layout/IconCircleLabelList"/>
    <dgm:cxn modelId="{352EEEED-5C70-4131-98FC-3648E4634BFB}" type="presParOf" srcId="{ADBAA710-A415-4CA8-BF7D-2E144ED4975E}" destId="{64C2BAA9-F309-41EE-9E0D-167B7AC85B9B}" srcOrd="4" destOrd="0" presId="urn:microsoft.com/office/officeart/2018/5/layout/IconCircleLabelList"/>
    <dgm:cxn modelId="{0330FE5E-C836-495D-985E-BAED75763E30}" type="presParOf" srcId="{64C2BAA9-F309-41EE-9E0D-167B7AC85B9B}" destId="{8D772BC7-EAE3-49D4-BE51-A711F879F678}" srcOrd="0" destOrd="0" presId="urn:microsoft.com/office/officeart/2018/5/layout/IconCircleLabelList"/>
    <dgm:cxn modelId="{41DA85C1-9229-47E7-A071-24AD82A91B5E}" type="presParOf" srcId="{64C2BAA9-F309-41EE-9E0D-167B7AC85B9B}" destId="{36B7A0F4-50FA-4A8C-A229-8289EA95B21B}" srcOrd="1" destOrd="0" presId="urn:microsoft.com/office/officeart/2018/5/layout/IconCircleLabelList"/>
    <dgm:cxn modelId="{62BEF653-5B3E-4B70-AF39-A26F770F81AA}" type="presParOf" srcId="{64C2BAA9-F309-41EE-9E0D-167B7AC85B9B}" destId="{468F68B3-4BA7-45F1-9F7F-411E8F776857}" srcOrd="2" destOrd="0" presId="urn:microsoft.com/office/officeart/2018/5/layout/IconCircleLabelList"/>
    <dgm:cxn modelId="{94886436-733E-4098-A8CE-58616D91BBB4}" type="presParOf" srcId="{64C2BAA9-F309-41EE-9E0D-167B7AC85B9B}" destId="{41321DD4-BB14-4E73-8A4A-03590011860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71858A-95E6-46B3-969E-22E10F02BD41}" type="doc">
      <dgm:prSet loTypeId="urn:microsoft.com/office/officeart/2005/8/layout/vList3" loCatId="picture" qsTypeId="urn:microsoft.com/office/officeart/2005/8/quickstyle/simple1" qsCatId="simple" csTypeId="urn:microsoft.com/office/officeart/2005/8/colors/colorful5" csCatId="colorful" phldr="1"/>
      <dgm:spPr/>
    </dgm:pt>
    <dgm:pt modelId="{ADADCDED-13A6-4259-A15C-63358B7F2F51}">
      <dgm:prSet phldrT="[Text]" custT="1"/>
      <dgm:spPr/>
      <dgm:t>
        <a:bodyPr/>
        <a:lstStyle/>
        <a:p>
          <a:pPr marL="182563" indent="0" algn="ctr"/>
          <a:r>
            <a:rPr lang="en-GB" sz="2200">
              <a:solidFill>
                <a:schemeClr val="tx1"/>
              </a:solidFill>
              <a:latin typeface="Open Sans"/>
              <a:ea typeface="Open Sans"/>
              <a:cs typeface="Open Sans"/>
            </a:rPr>
            <a:t>Website: </a:t>
          </a:r>
          <a:r>
            <a:rPr lang="en-GB" sz="2200">
              <a:latin typeface="Open Sans"/>
              <a:ea typeface="Open Sans"/>
              <a:cs typeface="Open Sans"/>
            </a:rPr>
            <a:t>	</a:t>
          </a:r>
          <a:r>
            <a:rPr lang="en-GB" sz="2200">
              <a:solidFill>
                <a:schemeClr val="tx1"/>
              </a:solidFill>
              <a:latin typeface="Open Sans"/>
              <a:ea typeface="Open Sans"/>
              <a:cs typeface="Open Sans"/>
              <a:hlinkClick xmlns:r="http://schemas.openxmlformats.org/officeDocument/2006/relationships" r:id="rId1">
                <a:extLst>
                  <a:ext uri="{A12FA001-AC4F-418D-AE19-62706E023703}">
                    <ahyp:hlinkClr xmlns:ahyp="http://schemas.microsoft.com/office/drawing/2018/hyperlinkcolor" val="tx"/>
                  </a:ext>
                </a:extLst>
              </a:hlinkClick>
            </a:rPr>
            <a:t>https://leadingtochange.scot/</a:t>
          </a:r>
          <a:endParaRPr lang="en-GB" sz="2200">
            <a:solidFill>
              <a:schemeClr val="tx1"/>
            </a:solidFill>
            <a:latin typeface="Open Sans"/>
            <a:ea typeface="Open Sans"/>
            <a:cs typeface="Open Sans"/>
          </a:endParaRPr>
        </a:p>
      </dgm:t>
    </dgm:pt>
    <dgm:pt modelId="{275E566B-F23F-4E9F-BD48-340925C8AEEC}" type="parTrans" cxnId="{142674CD-AACC-41E7-AB5A-2BB963232A97}">
      <dgm:prSet/>
      <dgm:spPr/>
      <dgm:t>
        <a:bodyPr/>
        <a:lstStyle/>
        <a:p>
          <a:endParaRPr lang="en-GB"/>
        </a:p>
      </dgm:t>
    </dgm:pt>
    <dgm:pt modelId="{19CFCDF9-7A8F-4419-AEEE-7A7403E54A0B}" type="sibTrans" cxnId="{142674CD-AACC-41E7-AB5A-2BB963232A97}">
      <dgm:prSet/>
      <dgm:spPr/>
      <dgm:t>
        <a:bodyPr/>
        <a:lstStyle/>
        <a:p>
          <a:endParaRPr lang="en-GB"/>
        </a:p>
      </dgm:t>
    </dgm:pt>
    <dgm:pt modelId="{D093C788-B42E-4B94-A516-A96488846B5B}">
      <dgm:prSet custT="1"/>
      <dgm:spPr>
        <a:solidFill>
          <a:srgbClr val="002060"/>
        </a:solidFill>
        <a:ln>
          <a:solidFill>
            <a:srgbClr val="002060"/>
          </a:solidFill>
        </a:ln>
      </dgm:spPr>
      <dgm:t>
        <a:bodyPr/>
        <a:lstStyle/>
        <a:p>
          <a:pPr marL="182563" indent="0" algn="ctr"/>
          <a:r>
            <a:rPr lang="en-GB" sz="2200">
              <a:latin typeface="Open Sans"/>
              <a:ea typeface="Open Sans"/>
              <a:cs typeface="Open Sans"/>
            </a:rPr>
            <a:t>Follow us: 	</a:t>
          </a:r>
          <a:r>
            <a:rPr lang="en-GB" sz="2200">
              <a:latin typeface="Open Sans"/>
              <a:ea typeface="Open Sans"/>
              <a:cs typeface="Open Sans"/>
              <a:hlinkClick xmlns:r="http://schemas.openxmlformats.org/officeDocument/2006/relationships" r:id="rId2">
                <a:extLst>
                  <a:ext uri="{A12FA001-AC4F-418D-AE19-62706E023703}">
                    <ahyp:hlinkClr xmlns:ahyp="http://schemas.microsoft.com/office/drawing/2018/hyperlinkcolor" val="tx"/>
                  </a:ext>
                </a:extLst>
              </a:hlinkClick>
            </a:rPr>
            <a:t>https://twitter.com/L2CScot</a:t>
          </a:r>
          <a:endParaRPr lang="en-GB" sz="2200">
            <a:latin typeface="Open Sans"/>
            <a:ea typeface="Open Sans"/>
            <a:cs typeface="Open Sans"/>
          </a:endParaRPr>
        </a:p>
      </dgm:t>
    </dgm:pt>
    <dgm:pt modelId="{A7BABD3A-EDAB-4844-9D49-0E0317E3AE23}" type="parTrans" cxnId="{378EE560-3952-42F5-A246-D9F3D90F0796}">
      <dgm:prSet/>
      <dgm:spPr/>
      <dgm:t>
        <a:bodyPr/>
        <a:lstStyle/>
        <a:p>
          <a:endParaRPr lang="en-GB"/>
        </a:p>
      </dgm:t>
    </dgm:pt>
    <dgm:pt modelId="{E4F0C61B-CBAB-4C9B-A444-F06CE467B531}" type="sibTrans" cxnId="{378EE560-3952-42F5-A246-D9F3D90F0796}">
      <dgm:prSet/>
      <dgm:spPr/>
      <dgm:t>
        <a:bodyPr/>
        <a:lstStyle/>
        <a:p>
          <a:endParaRPr lang="en-GB"/>
        </a:p>
      </dgm:t>
    </dgm:pt>
    <dgm:pt modelId="{DAAC2C41-EC63-4E5D-BBE6-EEFCB2CAF5EB}">
      <dgm:prSet custT="1"/>
      <dgm:spPr>
        <a:solidFill>
          <a:srgbClr val="69B27B"/>
        </a:solidFill>
        <a:ln>
          <a:solidFill>
            <a:srgbClr val="69B27B"/>
          </a:solidFill>
        </a:ln>
      </dgm:spPr>
      <dgm:t>
        <a:bodyPr/>
        <a:lstStyle/>
        <a:p>
          <a:pPr marL="182563" indent="0" algn="ctr"/>
          <a:r>
            <a:rPr lang="en-GB" sz="2200">
              <a:solidFill>
                <a:schemeClr val="tx1"/>
              </a:solidFill>
              <a:latin typeface="Open Sans"/>
              <a:ea typeface="Open Sans"/>
              <a:cs typeface="Open Sans"/>
            </a:rPr>
            <a:t>Like us: 	</a:t>
          </a:r>
          <a:r>
            <a:rPr lang="en-GB" sz="2200">
              <a:solidFill>
                <a:schemeClr val="tx1"/>
              </a:solidFill>
              <a:latin typeface="Open Sans"/>
              <a:ea typeface="Open Sans"/>
              <a:cs typeface="Open Sans"/>
              <a:hlinkClick xmlns:r="http://schemas.openxmlformats.org/officeDocument/2006/relationships" r:id="rId3">
                <a:extLst>
                  <a:ext uri="{A12FA001-AC4F-418D-AE19-62706E023703}">
                    <ahyp:hlinkClr xmlns:ahyp="http://schemas.microsoft.com/office/drawing/2018/hyperlinkcolor" val="tx"/>
                  </a:ext>
                </a:extLst>
              </a:hlinkClick>
            </a:rPr>
            <a:t>https://www.facebook.com/L2CScot/</a:t>
          </a:r>
          <a:endParaRPr lang="en-GB" sz="2200">
            <a:solidFill>
              <a:schemeClr val="tx1"/>
            </a:solidFill>
            <a:latin typeface="Open Sans"/>
            <a:ea typeface="Open Sans"/>
            <a:cs typeface="Open Sans"/>
          </a:endParaRPr>
        </a:p>
      </dgm:t>
    </dgm:pt>
    <dgm:pt modelId="{87C1B47F-386A-438B-B813-E1219C4D984E}" type="parTrans" cxnId="{9D1F1262-F10D-4D23-9768-BFFCEEC866AE}">
      <dgm:prSet/>
      <dgm:spPr/>
      <dgm:t>
        <a:bodyPr/>
        <a:lstStyle/>
        <a:p>
          <a:endParaRPr lang="en-GB"/>
        </a:p>
      </dgm:t>
    </dgm:pt>
    <dgm:pt modelId="{89A7E4BE-6257-4E21-916F-B35CA11041FA}" type="sibTrans" cxnId="{9D1F1262-F10D-4D23-9768-BFFCEEC866AE}">
      <dgm:prSet/>
      <dgm:spPr/>
      <dgm:t>
        <a:bodyPr/>
        <a:lstStyle/>
        <a:p>
          <a:endParaRPr lang="en-GB"/>
        </a:p>
      </dgm:t>
    </dgm:pt>
    <dgm:pt modelId="{4B832FC4-347D-40CC-9C53-F7C2448EE791}">
      <dgm:prSet custT="1"/>
      <dgm:spPr>
        <a:solidFill>
          <a:srgbClr val="9F5391"/>
        </a:solidFill>
        <a:ln>
          <a:solidFill>
            <a:srgbClr val="9F5391"/>
          </a:solidFill>
        </a:ln>
      </dgm:spPr>
      <dgm:t>
        <a:bodyPr/>
        <a:lstStyle/>
        <a:p>
          <a:pPr marL="182563" indent="0" algn="ctr"/>
          <a:r>
            <a:rPr lang="en-GB" sz="2200">
              <a:solidFill>
                <a:schemeClr val="tx1"/>
              </a:solidFill>
              <a:latin typeface="Open Sans"/>
              <a:ea typeface="Open Sans"/>
              <a:cs typeface="Open Sans"/>
            </a:rPr>
            <a:t>Email the team: 	</a:t>
          </a:r>
          <a:r>
            <a:rPr lang="en-GB" sz="2200" u="sng">
              <a:solidFill>
                <a:schemeClr val="tx1"/>
              </a:solidFill>
              <a:effectLst/>
              <a:latin typeface="Open Sans"/>
              <a:ea typeface="Open Sans"/>
              <a:cs typeface="Open Sans"/>
              <a:hlinkClick xmlns:r="http://schemas.openxmlformats.org/officeDocument/2006/relationships" r:id="rId4">
                <a:extLst>
                  <a:ext uri="{A12FA001-AC4F-418D-AE19-62706E023703}">
                    <ahyp:hlinkClr xmlns:ahyp="http://schemas.microsoft.com/office/drawing/2018/hyperlinkcolor" val="tx"/>
                  </a:ext>
                </a:extLst>
              </a:hlinkClick>
            </a:rPr>
            <a:t>hello@leadingtochange.scot</a:t>
          </a:r>
          <a:endParaRPr lang="en-GB" sz="2200">
            <a:solidFill>
              <a:schemeClr val="tx1"/>
            </a:solidFill>
            <a:latin typeface="Open Sans"/>
            <a:ea typeface="Open Sans"/>
            <a:cs typeface="Open Sans"/>
          </a:endParaRPr>
        </a:p>
      </dgm:t>
    </dgm:pt>
    <dgm:pt modelId="{2511EEBE-A5C5-4567-A8B9-7056D331154A}" type="parTrans" cxnId="{F519FD2B-BDF7-4284-897E-0AD55E0EC7B6}">
      <dgm:prSet/>
      <dgm:spPr/>
      <dgm:t>
        <a:bodyPr/>
        <a:lstStyle/>
        <a:p>
          <a:endParaRPr lang="en-GB"/>
        </a:p>
      </dgm:t>
    </dgm:pt>
    <dgm:pt modelId="{D9454203-82E0-41CF-B7A9-66567D0FBB04}" type="sibTrans" cxnId="{F519FD2B-BDF7-4284-897E-0AD55E0EC7B6}">
      <dgm:prSet/>
      <dgm:spPr/>
      <dgm:t>
        <a:bodyPr/>
        <a:lstStyle/>
        <a:p>
          <a:endParaRPr lang="en-GB"/>
        </a:p>
      </dgm:t>
    </dgm:pt>
    <dgm:pt modelId="{2F6F6E51-57F9-429D-BE13-639CCF307798}">
      <dgm:prSet custT="1"/>
      <dgm:spPr>
        <a:solidFill>
          <a:srgbClr val="83BB4E"/>
        </a:solidFill>
        <a:ln>
          <a:solidFill>
            <a:srgbClr val="83BB4E"/>
          </a:solidFill>
        </a:ln>
      </dgm:spPr>
      <dgm:t>
        <a:bodyPr/>
        <a:lstStyle/>
        <a:p>
          <a:pPr marL="182563" indent="0" algn="ctr"/>
          <a:r>
            <a:rPr lang="en-GB" sz="2200" b="0">
              <a:solidFill>
                <a:schemeClr val="tx1"/>
              </a:solidFill>
              <a:latin typeface="Open Sans"/>
              <a:ea typeface="Open Sans"/>
              <a:cs typeface="Open Sans"/>
            </a:rPr>
            <a:t>Keep in touch: 	</a:t>
          </a:r>
          <a:r>
            <a:rPr lang="en-GB" sz="2200" b="0">
              <a:solidFill>
                <a:schemeClr val="tx1"/>
              </a:solidFill>
              <a:latin typeface="Open Sans"/>
              <a:ea typeface="Open Sans"/>
              <a:cs typeface="Open Sans"/>
              <a:hlinkClick xmlns:r="http://schemas.openxmlformats.org/officeDocument/2006/relationships" r:id="rId5">
                <a:extLst>
                  <a:ext uri="{A12FA001-AC4F-418D-AE19-62706E023703}">
                    <ahyp:hlinkClr xmlns:ahyp="http://schemas.microsoft.com/office/drawing/2018/hyperlinkcolor" val="tx"/>
                  </a:ext>
                </a:extLst>
              </a:hlinkClick>
            </a:rPr>
            <a:t>Leading to Change weekly email</a:t>
          </a:r>
          <a:endParaRPr lang="en-GB" sz="2200" b="0">
            <a:solidFill>
              <a:schemeClr val="tx1"/>
            </a:solidFill>
            <a:latin typeface="Open Sans"/>
            <a:ea typeface="Open Sans"/>
            <a:cs typeface="Open Sans"/>
          </a:endParaRPr>
        </a:p>
      </dgm:t>
    </dgm:pt>
    <dgm:pt modelId="{F51217C2-A2EB-41EF-A95B-F2987BFA41E4}" type="parTrans" cxnId="{FEB7817C-B8E3-4438-AA0D-25489BBB0A07}">
      <dgm:prSet/>
      <dgm:spPr/>
      <dgm:t>
        <a:bodyPr/>
        <a:lstStyle/>
        <a:p>
          <a:endParaRPr lang="en-GB"/>
        </a:p>
      </dgm:t>
    </dgm:pt>
    <dgm:pt modelId="{44A7930D-35AA-4867-B114-3C02EB9E31F7}" type="sibTrans" cxnId="{FEB7817C-B8E3-4438-AA0D-25489BBB0A07}">
      <dgm:prSet/>
      <dgm:spPr/>
      <dgm:t>
        <a:bodyPr/>
        <a:lstStyle/>
        <a:p>
          <a:endParaRPr lang="en-GB"/>
        </a:p>
      </dgm:t>
    </dgm:pt>
    <dgm:pt modelId="{3688BA6E-EAFA-45F0-9EE7-2AA2B3B04596}" type="pres">
      <dgm:prSet presAssocID="{7971858A-95E6-46B3-969E-22E10F02BD41}" presName="linearFlow" presStyleCnt="0">
        <dgm:presLayoutVars>
          <dgm:dir/>
          <dgm:resizeHandles val="exact"/>
        </dgm:presLayoutVars>
      </dgm:prSet>
      <dgm:spPr/>
    </dgm:pt>
    <dgm:pt modelId="{DEDAF861-CACB-4739-81D8-5CBC135462BE}" type="pres">
      <dgm:prSet presAssocID="{ADADCDED-13A6-4259-A15C-63358B7F2F51}" presName="composite" presStyleCnt="0"/>
      <dgm:spPr/>
    </dgm:pt>
    <dgm:pt modelId="{6C9C6238-34E2-4797-A3AD-9D0255609329}" type="pres">
      <dgm:prSet presAssocID="{ADADCDED-13A6-4259-A15C-63358B7F2F51}" presName="imgShp" presStyleLbl="fgImgPlace1" presStyleIdx="0" presStyleCnt="5"/>
      <dgm:spPr>
        <a:blipFill>
          <a:blip xmlns:r="http://schemas.openxmlformats.org/officeDocument/2006/relationships" r:embed="rId6">
            <a:extLst>
              <a:ext uri="{28A0092B-C50C-407E-A947-70E740481C1C}">
                <a14:useLocalDpi xmlns:a14="http://schemas.microsoft.com/office/drawing/2010/main" val="0"/>
              </a:ext>
            </a:extLst>
          </a:blip>
          <a:srcRect/>
          <a:stretch>
            <a:fillRect l="-100000" r="-100000"/>
          </a:stretch>
        </a:blipFill>
      </dgm:spPr>
    </dgm:pt>
    <dgm:pt modelId="{C5D1C538-3432-453E-89D7-7EA72D90C049}" type="pres">
      <dgm:prSet presAssocID="{ADADCDED-13A6-4259-A15C-63358B7F2F51}" presName="txShp" presStyleLbl="node1" presStyleIdx="0" presStyleCnt="5" custScaleX="127039" custLinFactNeighborX="24916" custLinFactNeighborY="-10">
        <dgm:presLayoutVars>
          <dgm:bulletEnabled val="1"/>
        </dgm:presLayoutVars>
      </dgm:prSet>
      <dgm:spPr/>
    </dgm:pt>
    <dgm:pt modelId="{F96F1440-1E17-4773-B5F7-2410F78AC945}" type="pres">
      <dgm:prSet presAssocID="{19CFCDF9-7A8F-4419-AEEE-7A7403E54A0B}" presName="spacing" presStyleCnt="0"/>
      <dgm:spPr/>
    </dgm:pt>
    <dgm:pt modelId="{79B07291-99B7-41C4-9689-2859496C7D53}" type="pres">
      <dgm:prSet presAssocID="{D093C788-B42E-4B94-A516-A96488846B5B}" presName="composite" presStyleCnt="0"/>
      <dgm:spPr/>
    </dgm:pt>
    <dgm:pt modelId="{42E71549-48D4-417A-8C67-581A3778640F}" type="pres">
      <dgm:prSet presAssocID="{D093C788-B42E-4B94-A516-A96488846B5B}" presName="imgShp" presStyleLbl="fgImgPlace1" presStyleIdx="1" presStyleCnt="5"/>
      <dgm:spPr>
        <a:blipFill>
          <a:blip xmlns:r="http://schemas.openxmlformats.org/officeDocument/2006/relationships" r:embed="rId7">
            <a:extLst>
              <a:ext uri="{28A0092B-C50C-407E-A947-70E740481C1C}">
                <a14:useLocalDpi xmlns:a14="http://schemas.microsoft.com/office/drawing/2010/main" val="0"/>
              </a:ext>
            </a:extLst>
          </a:blip>
          <a:srcRect/>
          <a:stretch>
            <a:fillRect l="-8000" r="-8000"/>
          </a:stretch>
        </a:blipFill>
      </dgm:spPr>
    </dgm:pt>
    <dgm:pt modelId="{03C32C1B-984D-4BA7-A4A5-8709A7ECA89E}" type="pres">
      <dgm:prSet presAssocID="{D093C788-B42E-4B94-A516-A96488846B5B}" presName="txShp" presStyleLbl="node1" presStyleIdx="1" presStyleCnt="5" custScaleX="127039" custLinFactNeighborX="24916" custLinFactNeighborY="-1120">
        <dgm:presLayoutVars>
          <dgm:bulletEnabled val="1"/>
        </dgm:presLayoutVars>
      </dgm:prSet>
      <dgm:spPr/>
    </dgm:pt>
    <dgm:pt modelId="{86AED8F2-EDF6-48BA-BD97-22FA841D4235}" type="pres">
      <dgm:prSet presAssocID="{E4F0C61B-CBAB-4C9B-A444-F06CE467B531}" presName="spacing" presStyleCnt="0"/>
      <dgm:spPr/>
    </dgm:pt>
    <dgm:pt modelId="{612380B6-CE37-4D3B-BCB6-255CAF7F8DE3}" type="pres">
      <dgm:prSet presAssocID="{DAAC2C41-EC63-4E5D-BBE6-EEFCB2CAF5EB}" presName="composite" presStyleCnt="0"/>
      <dgm:spPr/>
    </dgm:pt>
    <dgm:pt modelId="{421BB64D-5A10-4290-A7A0-0F8239E3D048}" type="pres">
      <dgm:prSet presAssocID="{DAAC2C41-EC63-4E5D-BBE6-EEFCB2CAF5EB}" presName="imgShp" presStyleLbl="fgImgPlace1" presStyleIdx="2" presStyleCnt="5"/>
      <dgm:spPr>
        <a:blipFill>
          <a:blip xmlns:r="http://schemas.openxmlformats.org/officeDocument/2006/relationships" r:embed="rId8">
            <a:extLst>
              <a:ext uri="{28A0092B-C50C-407E-A947-70E740481C1C}">
                <a14:useLocalDpi xmlns:a14="http://schemas.microsoft.com/office/drawing/2010/main" val="0"/>
              </a:ext>
            </a:extLst>
          </a:blip>
          <a:srcRect/>
          <a:stretch>
            <a:fillRect l="-4000" r="-4000"/>
          </a:stretch>
        </a:blipFill>
      </dgm:spPr>
    </dgm:pt>
    <dgm:pt modelId="{985F9819-13CE-4D00-A6F4-4176311CBB0C}" type="pres">
      <dgm:prSet presAssocID="{DAAC2C41-EC63-4E5D-BBE6-EEFCB2CAF5EB}" presName="txShp" presStyleLbl="node1" presStyleIdx="2" presStyleCnt="5" custScaleX="127039" custLinFactNeighborX="24916" custLinFactNeighborY="-1120">
        <dgm:presLayoutVars>
          <dgm:bulletEnabled val="1"/>
        </dgm:presLayoutVars>
      </dgm:prSet>
      <dgm:spPr/>
    </dgm:pt>
    <dgm:pt modelId="{0BDC5104-5F4D-473C-9898-D952172AAA22}" type="pres">
      <dgm:prSet presAssocID="{89A7E4BE-6257-4E21-916F-B35CA11041FA}" presName="spacing" presStyleCnt="0"/>
      <dgm:spPr/>
    </dgm:pt>
    <dgm:pt modelId="{0AF56A99-44BD-4BF7-B880-89E9490CF3DE}" type="pres">
      <dgm:prSet presAssocID="{4B832FC4-347D-40CC-9C53-F7C2448EE791}" presName="composite" presStyleCnt="0"/>
      <dgm:spPr/>
    </dgm:pt>
    <dgm:pt modelId="{8973BFE3-0F25-49DC-BCA5-567BB458FD9D}" type="pres">
      <dgm:prSet presAssocID="{4B832FC4-347D-40CC-9C53-F7C2448EE791}" presName="imgShp" presStyleLbl="fgImgPlace1" presStyleIdx="3" presStyleCnt="5"/>
      <dgm:spPr>
        <a:blipFill>
          <a:blip xmlns:r="http://schemas.openxmlformats.org/officeDocument/2006/relationships" r:embed="rId9">
            <a:extLst>
              <a:ext uri="{28A0092B-C50C-407E-A947-70E740481C1C}">
                <a14:useLocalDpi xmlns:a14="http://schemas.microsoft.com/office/drawing/2010/main" val="0"/>
              </a:ext>
            </a:extLst>
          </a:blip>
          <a:srcRect/>
          <a:stretch>
            <a:fillRect l="-25000" r="-25000"/>
          </a:stretch>
        </a:blipFill>
      </dgm:spPr>
    </dgm:pt>
    <dgm:pt modelId="{00A36690-42BB-4B65-A944-923A29C9E4E1}" type="pres">
      <dgm:prSet presAssocID="{4B832FC4-347D-40CC-9C53-F7C2448EE791}" presName="txShp" presStyleLbl="node1" presStyleIdx="3" presStyleCnt="5" custScaleX="127039" custLinFactNeighborX="24916" custLinFactNeighborY="-1120">
        <dgm:presLayoutVars>
          <dgm:bulletEnabled val="1"/>
        </dgm:presLayoutVars>
      </dgm:prSet>
      <dgm:spPr/>
    </dgm:pt>
    <dgm:pt modelId="{901A3FAB-311E-4DFD-AF42-7064AF557970}" type="pres">
      <dgm:prSet presAssocID="{D9454203-82E0-41CF-B7A9-66567D0FBB04}" presName="spacing" presStyleCnt="0"/>
      <dgm:spPr/>
    </dgm:pt>
    <dgm:pt modelId="{0358DBE6-1FA9-4C99-B771-EFFAF17D765C}" type="pres">
      <dgm:prSet presAssocID="{2F6F6E51-57F9-429D-BE13-639CCF307798}" presName="composite" presStyleCnt="0"/>
      <dgm:spPr/>
    </dgm:pt>
    <dgm:pt modelId="{EC7F7F3A-0CBE-4E9F-BA56-4674EBDE35FF}" type="pres">
      <dgm:prSet presAssocID="{2F6F6E51-57F9-429D-BE13-639CCF307798}" presName="imgShp" presStyleLbl="fgImgPlace1" presStyleIdx="4" presStyleCnt="5"/>
      <dgm:spPr>
        <a:blipFill>
          <a:blip xmlns:r="http://schemas.openxmlformats.org/officeDocument/2006/relationships" r:embed="rId10">
            <a:extLst>
              <a:ext uri="{28A0092B-C50C-407E-A947-70E740481C1C}">
                <a14:useLocalDpi xmlns:a14="http://schemas.microsoft.com/office/drawing/2010/main" val="0"/>
              </a:ext>
            </a:extLst>
          </a:blip>
          <a:srcRect/>
          <a:stretch>
            <a:fillRect l="-22000" r="-22000"/>
          </a:stretch>
        </a:blipFill>
      </dgm:spPr>
    </dgm:pt>
    <dgm:pt modelId="{F57C137F-748D-4AC5-A711-F5F30C74D670}" type="pres">
      <dgm:prSet presAssocID="{2F6F6E51-57F9-429D-BE13-639CCF307798}" presName="txShp" presStyleLbl="node1" presStyleIdx="4" presStyleCnt="5" custScaleX="127039" custLinFactNeighborX="24916" custLinFactNeighborY="-1120">
        <dgm:presLayoutVars>
          <dgm:bulletEnabled val="1"/>
        </dgm:presLayoutVars>
      </dgm:prSet>
      <dgm:spPr/>
    </dgm:pt>
  </dgm:ptLst>
  <dgm:cxnLst>
    <dgm:cxn modelId="{5E12391F-AAAC-441A-93BB-4FD2841BE9B2}" type="presOf" srcId="{2F6F6E51-57F9-429D-BE13-639CCF307798}" destId="{F57C137F-748D-4AC5-A711-F5F30C74D670}" srcOrd="0" destOrd="0" presId="urn:microsoft.com/office/officeart/2005/8/layout/vList3"/>
    <dgm:cxn modelId="{F519FD2B-BDF7-4284-897E-0AD55E0EC7B6}" srcId="{7971858A-95E6-46B3-969E-22E10F02BD41}" destId="{4B832FC4-347D-40CC-9C53-F7C2448EE791}" srcOrd="3" destOrd="0" parTransId="{2511EEBE-A5C5-4567-A8B9-7056D331154A}" sibTransId="{D9454203-82E0-41CF-B7A9-66567D0FBB04}"/>
    <dgm:cxn modelId="{378EE560-3952-42F5-A246-D9F3D90F0796}" srcId="{7971858A-95E6-46B3-969E-22E10F02BD41}" destId="{D093C788-B42E-4B94-A516-A96488846B5B}" srcOrd="1" destOrd="0" parTransId="{A7BABD3A-EDAB-4844-9D49-0E0317E3AE23}" sibTransId="{E4F0C61B-CBAB-4C9B-A444-F06CE467B531}"/>
    <dgm:cxn modelId="{9D1F1262-F10D-4D23-9768-BFFCEEC866AE}" srcId="{7971858A-95E6-46B3-969E-22E10F02BD41}" destId="{DAAC2C41-EC63-4E5D-BBE6-EEFCB2CAF5EB}" srcOrd="2" destOrd="0" parTransId="{87C1B47F-386A-438B-B813-E1219C4D984E}" sibTransId="{89A7E4BE-6257-4E21-916F-B35CA11041FA}"/>
    <dgm:cxn modelId="{3D47B44C-BD15-4D7A-BCCD-F5C5B88CD085}" type="presOf" srcId="{ADADCDED-13A6-4259-A15C-63358B7F2F51}" destId="{C5D1C538-3432-453E-89D7-7EA72D90C049}" srcOrd="0" destOrd="0" presId="urn:microsoft.com/office/officeart/2005/8/layout/vList3"/>
    <dgm:cxn modelId="{A0ABE074-FD2B-4201-9C52-64FC88A146B2}" type="presOf" srcId="{7971858A-95E6-46B3-969E-22E10F02BD41}" destId="{3688BA6E-EAFA-45F0-9EE7-2AA2B3B04596}" srcOrd="0" destOrd="0" presId="urn:microsoft.com/office/officeart/2005/8/layout/vList3"/>
    <dgm:cxn modelId="{FEB7817C-B8E3-4438-AA0D-25489BBB0A07}" srcId="{7971858A-95E6-46B3-969E-22E10F02BD41}" destId="{2F6F6E51-57F9-429D-BE13-639CCF307798}" srcOrd="4" destOrd="0" parTransId="{F51217C2-A2EB-41EF-A95B-F2987BFA41E4}" sibTransId="{44A7930D-35AA-4867-B114-3C02EB9E31F7}"/>
    <dgm:cxn modelId="{9BC036C5-A8C9-42EF-A524-B942B331EEA0}" type="presOf" srcId="{4B832FC4-347D-40CC-9C53-F7C2448EE791}" destId="{00A36690-42BB-4B65-A944-923A29C9E4E1}" srcOrd="0" destOrd="0" presId="urn:microsoft.com/office/officeart/2005/8/layout/vList3"/>
    <dgm:cxn modelId="{142674CD-AACC-41E7-AB5A-2BB963232A97}" srcId="{7971858A-95E6-46B3-969E-22E10F02BD41}" destId="{ADADCDED-13A6-4259-A15C-63358B7F2F51}" srcOrd="0" destOrd="0" parTransId="{275E566B-F23F-4E9F-BD48-340925C8AEEC}" sibTransId="{19CFCDF9-7A8F-4419-AEEE-7A7403E54A0B}"/>
    <dgm:cxn modelId="{FF9022DC-0E18-4723-AD5B-BA992408A854}" type="presOf" srcId="{D093C788-B42E-4B94-A516-A96488846B5B}" destId="{03C32C1B-984D-4BA7-A4A5-8709A7ECA89E}" srcOrd="0" destOrd="0" presId="urn:microsoft.com/office/officeart/2005/8/layout/vList3"/>
    <dgm:cxn modelId="{0AF727ED-50A3-485D-8484-47B8330F5187}" type="presOf" srcId="{DAAC2C41-EC63-4E5D-BBE6-EEFCB2CAF5EB}" destId="{985F9819-13CE-4D00-A6F4-4176311CBB0C}" srcOrd="0" destOrd="0" presId="urn:microsoft.com/office/officeart/2005/8/layout/vList3"/>
    <dgm:cxn modelId="{D17C0D8B-30C9-4F3B-8D86-391E29C4FAA6}" type="presParOf" srcId="{3688BA6E-EAFA-45F0-9EE7-2AA2B3B04596}" destId="{DEDAF861-CACB-4739-81D8-5CBC135462BE}" srcOrd="0" destOrd="0" presId="urn:microsoft.com/office/officeart/2005/8/layout/vList3"/>
    <dgm:cxn modelId="{D16A22CE-4F9B-4C2D-8305-F8EC52226478}" type="presParOf" srcId="{DEDAF861-CACB-4739-81D8-5CBC135462BE}" destId="{6C9C6238-34E2-4797-A3AD-9D0255609329}" srcOrd="0" destOrd="0" presId="urn:microsoft.com/office/officeart/2005/8/layout/vList3"/>
    <dgm:cxn modelId="{C297A491-F8A2-48B6-AEBE-C7852DE28B1F}" type="presParOf" srcId="{DEDAF861-CACB-4739-81D8-5CBC135462BE}" destId="{C5D1C538-3432-453E-89D7-7EA72D90C049}" srcOrd="1" destOrd="0" presId="urn:microsoft.com/office/officeart/2005/8/layout/vList3"/>
    <dgm:cxn modelId="{D4C59FFC-DF7E-45C0-9D70-2A4657FA3705}" type="presParOf" srcId="{3688BA6E-EAFA-45F0-9EE7-2AA2B3B04596}" destId="{F96F1440-1E17-4773-B5F7-2410F78AC945}" srcOrd="1" destOrd="0" presId="urn:microsoft.com/office/officeart/2005/8/layout/vList3"/>
    <dgm:cxn modelId="{2BBF37DE-9A11-4A47-A99C-4375FA3135A0}" type="presParOf" srcId="{3688BA6E-EAFA-45F0-9EE7-2AA2B3B04596}" destId="{79B07291-99B7-41C4-9689-2859496C7D53}" srcOrd="2" destOrd="0" presId="urn:microsoft.com/office/officeart/2005/8/layout/vList3"/>
    <dgm:cxn modelId="{C68E4324-3F96-42F8-94E4-B9BB3A9CBAAC}" type="presParOf" srcId="{79B07291-99B7-41C4-9689-2859496C7D53}" destId="{42E71549-48D4-417A-8C67-581A3778640F}" srcOrd="0" destOrd="0" presId="urn:microsoft.com/office/officeart/2005/8/layout/vList3"/>
    <dgm:cxn modelId="{919D964E-DB16-455D-909E-3E1FAB11B138}" type="presParOf" srcId="{79B07291-99B7-41C4-9689-2859496C7D53}" destId="{03C32C1B-984D-4BA7-A4A5-8709A7ECA89E}" srcOrd="1" destOrd="0" presId="urn:microsoft.com/office/officeart/2005/8/layout/vList3"/>
    <dgm:cxn modelId="{F977820B-4E97-4762-9D85-68FEF3925286}" type="presParOf" srcId="{3688BA6E-EAFA-45F0-9EE7-2AA2B3B04596}" destId="{86AED8F2-EDF6-48BA-BD97-22FA841D4235}" srcOrd="3" destOrd="0" presId="urn:microsoft.com/office/officeart/2005/8/layout/vList3"/>
    <dgm:cxn modelId="{2C43C042-0EF2-4C2F-9699-576A35DB13FB}" type="presParOf" srcId="{3688BA6E-EAFA-45F0-9EE7-2AA2B3B04596}" destId="{612380B6-CE37-4D3B-BCB6-255CAF7F8DE3}" srcOrd="4" destOrd="0" presId="urn:microsoft.com/office/officeart/2005/8/layout/vList3"/>
    <dgm:cxn modelId="{D68E6F59-5CD9-44A2-8C86-3CAE24D3792F}" type="presParOf" srcId="{612380B6-CE37-4D3B-BCB6-255CAF7F8DE3}" destId="{421BB64D-5A10-4290-A7A0-0F8239E3D048}" srcOrd="0" destOrd="0" presId="urn:microsoft.com/office/officeart/2005/8/layout/vList3"/>
    <dgm:cxn modelId="{7BEC9105-BBA3-4F9D-BE08-019B051A55A9}" type="presParOf" srcId="{612380B6-CE37-4D3B-BCB6-255CAF7F8DE3}" destId="{985F9819-13CE-4D00-A6F4-4176311CBB0C}" srcOrd="1" destOrd="0" presId="urn:microsoft.com/office/officeart/2005/8/layout/vList3"/>
    <dgm:cxn modelId="{AB94CF1F-6AEE-4410-A6E5-90CAEF6A7627}" type="presParOf" srcId="{3688BA6E-EAFA-45F0-9EE7-2AA2B3B04596}" destId="{0BDC5104-5F4D-473C-9898-D952172AAA22}" srcOrd="5" destOrd="0" presId="urn:microsoft.com/office/officeart/2005/8/layout/vList3"/>
    <dgm:cxn modelId="{BE8A9170-36AE-45E9-A8C5-911D0FCA103C}" type="presParOf" srcId="{3688BA6E-EAFA-45F0-9EE7-2AA2B3B04596}" destId="{0AF56A99-44BD-4BF7-B880-89E9490CF3DE}" srcOrd="6" destOrd="0" presId="urn:microsoft.com/office/officeart/2005/8/layout/vList3"/>
    <dgm:cxn modelId="{6277C68C-B764-4E83-8E44-02432615ED5B}" type="presParOf" srcId="{0AF56A99-44BD-4BF7-B880-89E9490CF3DE}" destId="{8973BFE3-0F25-49DC-BCA5-567BB458FD9D}" srcOrd="0" destOrd="0" presId="urn:microsoft.com/office/officeart/2005/8/layout/vList3"/>
    <dgm:cxn modelId="{50233B38-7145-44C3-945E-F142F83F9C13}" type="presParOf" srcId="{0AF56A99-44BD-4BF7-B880-89E9490CF3DE}" destId="{00A36690-42BB-4B65-A944-923A29C9E4E1}" srcOrd="1" destOrd="0" presId="urn:microsoft.com/office/officeart/2005/8/layout/vList3"/>
    <dgm:cxn modelId="{A9456EC5-B655-4963-8F0C-62EFF79F8471}" type="presParOf" srcId="{3688BA6E-EAFA-45F0-9EE7-2AA2B3B04596}" destId="{901A3FAB-311E-4DFD-AF42-7064AF557970}" srcOrd="7" destOrd="0" presId="urn:microsoft.com/office/officeart/2005/8/layout/vList3"/>
    <dgm:cxn modelId="{3CD232C0-243E-4EC6-B89C-3073D34BE16E}" type="presParOf" srcId="{3688BA6E-EAFA-45F0-9EE7-2AA2B3B04596}" destId="{0358DBE6-1FA9-4C99-B771-EFFAF17D765C}" srcOrd="8" destOrd="0" presId="urn:microsoft.com/office/officeart/2005/8/layout/vList3"/>
    <dgm:cxn modelId="{96CA4950-AFE2-43E2-B05A-6E31B7A15C0B}" type="presParOf" srcId="{0358DBE6-1FA9-4C99-B771-EFFAF17D765C}" destId="{EC7F7F3A-0CBE-4E9F-BA56-4674EBDE35FF}" srcOrd="0" destOrd="0" presId="urn:microsoft.com/office/officeart/2005/8/layout/vList3"/>
    <dgm:cxn modelId="{8096E3FC-CB91-4051-B902-37E5A2F7E728}" type="presParOf" srcId="{0358DBE6-1FA9-4C99-B771-EFFAF17D765C}" destId="{F57C137F-748D-4AC5-A711-F5F30C74D67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E48E6-9EB3-492C-BEB4-75CD7B6F1473}">
      <dsp:nvSpPr>
        <dsp:cNvPr id="0" name=""/>
        <dsp:cNvSpPr/>
      </dsp:nvSpPr>
      <dsp:spPr>
        <a:xfrm>
          <a:off x="718664" y="453902"/>
          <a:ext cx="1955812" cy="1955812"/>
        </a:xfrm>
        <a:prstGeom prst="ellipse">
          <a:avLst/>
        </a:prstGeom>
        <a:solidFill>
          <a:srgbClr val="7030A0"/>
        </a:solidFill>
        <a:ln>
          <a:noFill/>
        </a:ln>
        <a:effectLst/>
      </dsp:spPr>
      <dsp:style>
        <a:lnRef idx="0">
          <a:scrgbClr r="0" g="0" b="0"/>
        </a:lnRef>
        <a:fillRef idx="1">
          <a:scrgbClr r="0" g="0" b="0"/>
        </a:fillRef>
        <a:effectRef idx="0">
          <a:scrgbClr r="0" g="0" b="0"/>
        </a:effectRef>
        <a:fontRef idx="minor"/>
      </dsp:style>
    </dsp:sp>
    <dsp:sp modelId="{5DAF8DB8-9873-4E2D-B01B-1F122BDC905A}">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413A13-07C4-4039-A3ED-1941E21D05F9}">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b="1" kern="1200" dirty="0"/>
            <a:t>2</a:t>
          </a:r>
          <a:r>
            <a:rPr lang="en-GB" sz="2500" kern="1200" dirty="0"/>
            <a:t> breakout rooms</a:t>
          </a:r>
          <a:endParaRPr lang="en-US" sz="2500" kern="1200" dirty="0"/>
        </a:p>
      </dsp:txBody>
      <dsp:txXfrm>
        <a:off x="93445" y="3018902"/>
        <a:ext cx="3206250" cy="720000"/>
      </dsp:txXfrm>
    </dsp:sp>
    <dsp:sp modelId="{A8F620FD-081D-482A-946D-7B798656F297}">
      <dsp:nvSpPr>
        <dsp:cNvPr id="0" name=""/>
        <dsp:cNvSpPr/>
      </dsp:nvSpPr>
      <dsp:spPr>
        <a:xfrm>
          <a:off x="4486008" y="453902"/>
          <a:ext cx="1955812" cy="1955812"/>
        </a:xfrm>
        <a:prstGeom prst="ellipse">
          <a:avLst/>
        </a:prstGeom>
        <a:solidFill>
          <a:srgbClr val="00B0F0"/>
        </a:solidFill>
        <a:ln>
          <a:noFill/>
        </a:ln>
        <a:effectLst/>
      </dsp:spPr>
      <dsp:style>
        <a:lnRef idx="0">
          <a:scrgbClr r="0" g="0" b="0"/>
        </a:lnRef>
        <a:fillRef idx="1">
          <a:scrgbClr r="0" g="0" b="0"/>
        </a:fillRef>
        <a:effectRef idx="0">
          <a:scrgbClr r="0" g="0" b="0"/>
        </a:effectRef>
        <a:fontRef idx="minor"/>
      </dsp:style>
    </dsp:sp>
    <dsp:sp modelId="{E9BFAF50-B262-4987-B97F-F7AC2399F1DA}">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9C5695-E006-4D93-B390-3CAA84C256D0}">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dirty="0"/>
            <a:t>time in break out room: </a:t>
          </a:r>
          <a:r>
            <a:rPr lang="en-GB" sz="2500" b="1" kern="1200" dirty="0"/>
            <a:t>30 minutes</a:t>
          </a:r>
          <a:endParaRPr lang="en-US" sz="2500" b="1" kern="1200" dirty="0"/>
        </a:p>
      </dsp:txBody>
      <dsp:txXfrm>
        <a:off x="3860789" y="3018902"/>
        <a:ext cx="3206250" cy="720000"/>
      </dsp:txXfrm>
    </dsp:sp>
    <dsp:sp modelId="{8D772BC7-EAE3-49D4-BE51-A711F879F678}">
      <dsp:nvSpPr>
        <dsp:cNvPr id="0" name=""/>
        <dsp:cNvSpPr/>
      </dsp:nvSpPr>
      <dsp:spPr>
        <a:xfrm>
          <a:off x="8253352" y="453902"/>
          <a:ext cx="1955812" cy="1955812"/>
        </a:xfrm>
        <a:prstGeom prst="ellipse">
          <a:avLst/>
        </a:prstGeom>
        <a:solidFill>
          <a:srgbClr val="FFCD2D"/>
        </a:solidFill>
        <a:ln>
          <a:noFill/>
        </a:ln>
        <a:effectLst/>
      </dsp:spPr>
      <dsp:style>
        <a:lnRef idx="0">
          <a:scrgbClr r="0" g="0" b="0"/>
        </a:lnRef>
        <a:fillRef idx="1">
          <a:scrgbClr r="0" g="0" b="0"/>
        </a:fillRef>
        <a:effectRef idx="0">
          <a:scrgbClr r="0" g="0" b="0"/>
        </a:effectRef>
        <a:fontRef idx="minor"/>
      </dsp:style>
    </dsp:sp>
    <dsp:sp modelId="{36B7A0F4-50FA-4A8C-A229-8289EA95B21B}">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321DD4-BB14-4E73-8A4A-03590011860F}">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GB" sz="2500" kern="1200" dirty="0"/>
            <a:t>EVENT Duration: </a:t>
          </a:r>
          <a:r>
            <a:rPr lang="en-GB" sz="2500" b="1" kern="1200" dirty="0"/>
            <a:t>60 minutes</a:t>
          </a:r>
          <a:endParaRPr lang="en-US" sz="2500" b="1" kern="1200" dirty="0"/>
        </a:p>
      </dsp:txBody>
      <dsp:txXfrm>
        <a:off x="7628133" y="3018902"/>
        <a:ext cx="3206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1C538-3432-453E-89D7-7EA72D90C049}">
      <dsp:nvSpPr>
        <dsp:cNvPr id="0" name=""/>
        <dsp:cNvSpPr/>
      </dsp:nvSpPr>
      <dsp:spPr>
        <a:xfrm rot="10800000">
          <a:off x="1503523" y="58"/>
          <a:ext cx="8184709" cy="731359"/>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09" tIns="83820" rIns="156464" bIns="83820" numCol="1" spcCol="1270" anchor="ctr" anchorCtr="0">
          <a:noAutofit/>
        </a:bodyPr>
        <a:lstStyle/>
        <a:p>
          <a:pPr marL="182563" lvl="0" indent="0" algn="ctr" defTabSz="977900">
            <a:lnSpc>
              <a:spcPct val="90000"/>
            </a:lnSpc>
            <a:spcBef>
              <a:spcPct val="0"/>
            </a:spcBef>
            <a:spcAft>
              <a:spcPct val="35000"/>
            </a:spcAft>
            <a:buNone/>
          </a:pPr>
          <a:r>
            <a:rPr lang="en-GB" sz="2200" kern="1200">
              <a:solidFill>
                <a:schemeClr val="tx1"/>
              </a:solidFill>
              <a:latin typeface="Open Sans"/>
              <a:ea typeface="Open Sans"/>
              <a:cs typeface="Open Sans"/>
            </a:rPr>
            <a:t>Website: </a:t>
          </a:r>
          <a:r>
            <a:rPr lang="en-GB" sz="2200" kern="1200">
              <a:latin typeface="Open Sans"/>
              <a:ea typeface="Open Sans"/>
              <a:cs typeface="Open Sans"/>
            </a:rPr>
            <a:t>	</a:t>
          </a:r>
          <a:r>
            <a:rPr lang="en-GB" sz="2200" kern="1200">
              <a:solidFill>
                <a:schemeClr val="tx1"/>
              </a:solidFill>
              <a:latin typeface="Open Sans"/>
              <a:ea typeface="Open Sans"/>
              <a:cs typeface="Open Sans"/>
              <a:hlinkClick xmlns:r="http://schemas.openxmlformats.org/officeDocument/2006/relationships" r:id="rId1">
                <a:extLst>
                  <a:ext uri="{A12FA001-AC4F-418D-AE19-62706E023703}">
                    <ahyp:hlinkClr xmlns:ahyp="http://schemas.microsoft.com/office/drawing/2018/hyperlinkcolor" val="tx"/>
                  </a:ext>
                </a:extLst>
              </a:hlinkClick>
            </a:rPr>
            <a:t>https://leadingtochange.scot/</a:t>
          </a:r>
          <a:endParaRPr lang="en-GB" sz="2200" kern="1200">
            <a:solidFill>
              <a:schemeClr val="tx1"/>
            </a:solidFill>
            <a:latin typeface="Open Sans"/>
            <a:ea typeface="Open Sans"/>
            <a:cs typeface="Open Sans"/>
          </a:endParaRPr>
        </a:p>
      </dsp:txBody>
      <dsp:txXfrm rot="10800000">
        <a:off x="1686363" y="58"/>
        <a:ext cx="8001869" cy="731359"/>
      </dsp:txXfrm>
    </dsp:sp>
    <dsp:sp modelId="{6C9C6238-34E2-4797-A3AD-9D0255609329}">
      <dsp:nvSpPr>
        <dsp:cNvPr id="0" name=""/>
        <dsp:cNvSpPr/>
      </dsp:nvSpPr>
      <dsp:spPr>
        <a:xfrm>
          <a:off x="1257099" y="132"/>
          <a:ext cx="731359" cy="7313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0" r="-10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C32C1B-984D-4BA7-A4A5-8709A7ECA89E}">
      <dsp:nvSpPr>
        <dsp:cNvPr id="0" name=""/>
        <dsp:cNvSpPr/>
      </dsp:nvSpPr>
      <dsp:spPr>
        <a:xfrm rot="10800000">
          <a:off x="1503523" y="941617"/>
          <a:ext cx="8184709" cy="731359"/>
        </a:xfrm>
        <a:prstGeom prst="homePlate">
          <a:avLst/>
        </a:prstGeom>
        <a:solidFill>
          <a:srgbClr val="002060"/>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09" tIns="83820" rIns="156464" bIns="83820" numCol="1" spcCol="1270" anchor="ctr" anchorCtr="0">
          <a:noAutofit/>
        </a:bodyPr>
        <a:lstStyle/>
        <a:p>
          <a:pPr marL="182563" lvl="0" indent="0" algn="ctr" defTabSz="977900">
            <a:lnSpc>
              <a:spcPct val="90000"/>
            </a:lnSpc>
            <a:spcBef>
              <a:spcPct val="0"/>
            </a:spcBef>
            <a:spcAft>
              <a:spcPct val="35000"/>
            </a:spcAft>
            <a:buNone/>
          </a:pPr>
          <a:r>
            <a:rPr lang="en-GB" sz="2200" kern="1200">
              <a:latin typeface="Open Sans"/>
              <a:ea typeface="Open Sans"/>
              <a:cs typeface="Open Sans"/>
            </a:rPr>
            <a:t>Follow us: 	</a:t>
          </a:r>
          <a:r>
            <a:rPr lang="en-GB" sz="2200" kern="1200">
              <a:latin typeface="Open Sans"/>
              <a:ea typeface="Open Sans"/>
              <a:cs typeface="Open Sans"/>
              <a:hlinkClick xmlns:r="http://schemas.openxmlformats.org/officeDocument/2006/relationships" r:id="rId3">
                <a:extLst>
                  <a:ext uri="{A12FA001-AC4F-418D-AE19-62706E023703}">
                    <ahyp:hlinkClr xmlns:ahyp="http://schemas.microsoft.com/office/drawing/2018/hyperlinkcolor" val="tx"/>
                  </a:ext>
                </a:extLst>
              </a:hlinkClick>
            </a:rPr>
            <a:t>https://twitter.com/L2CScot</a:t>
          </a:r>
          <a:endParaRPr lang="en-GB" sz="2200" kern="1200">
            <a:latin typeface="Open Sans"/>
            <a:ea typeface="Open Sans"/>
            <a:cs typeface="Open Sans"/>
          </a:endParaRPr>
        </a:p>
      </dsp:txBody>
      <dsp:txXfrm rot="10800000">
        <a:off x="1686363" y="941617"/>
        <a:ext cx="8001869" cy="731359"/>
      </dsp:txXfrm>
    </dsp:sp>
    <dsp:sp modelId="{42E71549-48D4-417A-8C67-581A3778640F}">
      <dsp:nvSpPr>
        <dsp:cNvPr id="0" name=""/>
        <dsp:cNvSpPr/>
      </dsp:nvSpPr>
      <dsp:spPr>
        <a:xfrm>
          <a:off x="1257099" y="949808"/>
          <a:ext cx="731359" cy="73135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5F9819-13CE-4D00-A6F4-4176311CBB0C}">
      <dsp:nvSpPr>
        <dsp:cNvPr id="0" name=""/>
        <dsp:cNvSpPr/>
      </dsp:nvSpPr>
      <dsp:spPr>
        <a:xfrm rot="10800000">
          <a:off x="1503523" y="1891293"/>
          <a:ext cx="8184709" cy="731359"/>
        </a:xfrm>
        <a:prstGeom prst="homePlate">
          <a:avLst/>
        </a:prstGeom>
        <a:solidFill>
          <a:srgbClr val="69B27B"/>
        </a:solidFill>
        <a:ln w="12700" cap="flat" cmpd="sng" algn="ctr">
          <a:solidFill>
            <a:srgbClr val="69B27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09" tIns="83820" rIns="156464" bIns="83820" numCol="1" spcCol="1270" anchor="ctr" anchorCtr="0">
          <a:noAutofit/>
        </a:bodyPr>
        <a:lstStyle/>
        <a:p>
          <a:pPr marL="182563" lvl="0" indent="0" algn="ctr" defTabSz="977900">
            <a:lnSpc>
              <a:spcPct val="90000"/>
            </a:lnSpc>
            <a:spcBef>
              <a:spcPct val="0"/>
            </a:spcBef>
            <a:spcAft>
              <a:spcPct val="35000"/>
            </a:spcAft>
            <a:buNone/>
          </a:pPr>
          <a:r>
            <a:rPr lang="en-GB" sz="2200" kern="1200">
              <a:solidFill>
                <a:schemeClr val="tx1"/>
              </a:solidFill>
              <a:latin typeface="Open Sans"/>
              <a:ea typeface="Open Sans"/>
              <a:cs typeface="Open Sans"/>
            </a:rPr>
            <a:t>Like us: 	</a:t>
          </a:r>
          <a:r>
            <a:rPr lang="en-GB" sz="2200" kern="1200">
              <a:solidFill>
                <a:schemeClr val="tx1"/>
              </a:solidFill>
              <a:latin typeface="Open Sans"/>
              <a:ea typeface="Open Sans"/>
              <a:cs typeface="Open Sans"/>
              <a:hlinkClick xmlns:r="http://schemas.openxmlformats.org/officeDocument/2006/relationships" r:id="rId5">
                <a:extLst>
                  <a:ext uri="{A12FA001-AC4F-418D-AE19-62706E023703}">
                    <ahyp:hlinkClr xmlns:ahyp="http://schemas.microsoft.com/office/drawing/2018/hyperlinkcolor" val="tx"/>
                  </a:ext>
                </a:extLst>
              </a:hlinkClick>
            </a:rPr>
            <a:t>https://www.facebook.com/L2CScot/</a:t>
          </a:r>
          <a:endParaRPr lang="en-GB" sz="2200" kern="1200">
            <a:solidFill>
              <a:schemeClr val="tx1"/>
            </a:solidFill>
            <a:latin typeface="Open Sans"/>
            <a:ea typeface="Open Sans"/>
            <a:cs typeface="Open Sans"/>
          </a:endParaRPr>
        </a:p>
      </dsp:txBody>
      <dsp:txXfrm rot="10800000">
        <a:off x="1686363" y="1891293"/>
        <a:ext cx="8001869" cy="731359"/>
      </dsp:txXfrm>
    </dsp:sp>
    <dsp:sp modelId="{421BB64D-5A10-4290-A7A0-0F8239E3D048}">
      <dsp:nvSpPr>
        <dsp:cNvPr id="0" name=""/>
        <dsp:cNvSpPr/>
      </dsp:nvSpPr>
      <dsp:spPr>
        <a:xfrm>
          <a:off x="1257099" y="1899484"/>
          <a:ext cx="731359" cy="731359"/>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A36690-42BB-4B65-A944-923A29C9E4E1}">
      <dsp:nvSpPr>
        <dsp:cNvPr id="0" name=""/>
        <dsp:cNvSpPr/>
      </dsp:nvSpPr>
      <dsp:spPr>
        <a:xfrm rot="10800000">
          <a:off x="1503523" y="2840969"/>
          <a:ext cx="8184709" cy="731359"/>
        </a:xfrm>
        <a:prstGeom prst="homePlate">
          <a:avLst/>
        </a:prstGeom>
        <a:solidFill>
          <a:srgbClr val="9F5391"/>
        </a:solidFill>
        <a:ln w="12700" cap="flat" cmpd="sng" algn="ctr">
          <a:solidFill>
            <a:srgbClr val="9F539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09" tIns="83820" rIns="156464" bIns="83820" numCol="1" spcCol="1270" anchor="ctr" anchorCtr="0">
          <a:noAutofit/>
        </a:bodyPr>
        <a:lstStyle/>
        <a:p>
          <a:pPr marL="182563" lvl="0" indent="0" algn="ctr" defTabSz="977900">
            <a:lnSpc>
              <a:spcPct val="90000"/>
            </a:lnSpc>
            <a:spcBef>
              <a:spcPct val="0"/>
            </a:spcBef>
            <a:spcAft>
              <a:spcPct val="35000"/>
            </a:spcAft>
            <a:buNone/>
          </a:pPr>
          <a:r>
            <a:rPr lang="en-GB" sz="2200" kern="1200">
              <a:solidFill>
                <a:schemeClr val="tx1"/>
              </a:solidFill>
              <a:latin typeface="Open Sans"/>
              <a:ea typeface="Open Sans"/>
              <a:cs typeface="Open Sans"/>
            </a:rPr>
            <a:t>Email the team: 	</a:t>
          </a:r>
          <a:r>
            <a:rPr lang="en-GB" sz="2200" u="sng" kern="1200">
              <a:solidFill>
                <a:schemeClr val="tx1"/>
              </a:solidFill>
              <a:effectLst/>
              <a:latin typeface="Open Sans"/>
              <a:ea typeface="Open Sans"/>
              <a:cs typeface="Open Sans"/>
              <a:hlinkClick xmlns:r="http://schemas.openxmlformats.org/officeDocument/2006/relationships" r:id="rId7">
                <a:extLst>
                  <a:ext uri="{A12FA001-AC4F-418D-AE19-62706E023703}">
                    <ahyp:hlinkClr xmlns:ahyp="http://schemas.microsoft.com/office/drawing/2018/hyperlinkcolor" val="tx"/>
                  </a:ext>
                </a:extLst>
              </a:hlinkClick>
            </a:rPr>
            <a:t>hello@leadingtochange.scot</a:t>
          </a:r>
          <a:endParaRPr lang="en-GB" sz="2200" kern="1200">
            <a:solidFill>
              <a:schemeClr val="tx1"/>
            </a:solidFill>
            <a:latin typeface="Open Sans"/>
            <a:ea typeface="Open Sans"/>
            <a:cs typeface="Open Sans"/>
          </a:endParaRPr>
        </a:p>
      </dsp:txBody>
      <dsp:txXfrm rot="10800000">
        <a:off x="1686363" y="2840969"/>
        <a:ext cx="8001869" cy="731359"/>
      </dsp:txXfrm>
    </dsp:sp>
    <dsp:sp modelId="{8973BFE3-0F25-49DC-BCA5-567BB458FD9D}">
      <dsp:nvSpPr>
        <dsp:cNvPr id="0" name=""/>
        <dsp:cNvSpPr/>
      </dsp:nvSpPr>
      <dsp:spPr>
        <a:xfrm>
          <a:off x="1257099" y="2849160"/>
          <a:ext cx="731359" cy="731359"/>
        </a:xfrm>
        <a:prstGeom prst="ellips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C137F-748D-4AC5-A711-F5F30C74D670}">
      <dsp:nvSpPr>
        <dsp:cNvPr id="0" name=""/>
        <dsp:cNvSpPr/>
      </dsp:nvSpPr>
      <dsp:spPr>
        <a:xfrm rot="10800000">
          <a:off x="1503523" y="3790645"/>
          <a:ext cx="8184709" cy="731359"/>
        </a:xfrm>
        <a:prstGeom prst="homePlate">
          <a:avLst/>
        </a:prstGeom>
        <a:solidFill>
          <a:srgbClr val="83BB4E"/>
        </a:solidFill>
        <a:ln w="12700" cap="flat" cmpd="sng" algn="ctr">
          <a:solidFill>
            <a:srgbClr val="83BB4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2509" tIns="83820" rIns="156464" bIns="83820" numCol="1" spcCol="1270" anchor="ctr" anchorCtr="0">
          <a:noAutofit/>
        </a:bodyPr>
        <a:lstStyle/>
        <a:p>
          <a:pPr marL="182563" lvl="0" indent="0" algn="ctr" defTabSz="977900">
            <a:lnSpc>
              <a:spcPct val="90000"/>
            </a:lnSpc>
            <a:spcBef>
              <a:spcPct val="0"/>
            </a:spcBef>
            <a:spcAft>
              <a:spcPct val="35000"/>
            </a:spcAft>
            <a:buNone/>
          </a:pPr>
          <a:r>
            <a:rPr lang="en-GB" sz="2200" b="0" kern="1200">
              <a:solidFill>
                <a:schemeClr val="tx1"/>
              </a:solidFill>
              <a:latin typeface="Open Sans"/>
              <a:ea typeface="Open Sans"/>
              <a:cs typeface="Open Sans"/>
            </a:rPr>
            <a:t>Keep in touch: 	</a:t>
          </a:r>
          <a:r>
            <a:rPr lang="en-GB" sz="2200" b="0" kern="1200">
              <a:solidFill>
                <a:schemeClr val="tx1"/>
              </a:solidFill>
              <a:latin typeface="Open Sans"/>
              <a:ea typeface="Open Sans"/>
              <a:cs typeface="Open Sans"/>
              <a:hlinkClick xmlns:r="http://schemas.openxmlformats.org/officeDocument/2006/relationships" r:id="rId9">
                <a:extLst>
                  <a:ext uri="{A12FA001-AC4F-418D-AE19-62706E023703}">
                    <ahyp:hlinkClr xmlns:ahyp="http://schemas.microsoft.com/office/drawing/2018/hyperlinkcolor" val="tx"/>
                  </a:ext>
                </a:extLst>
              </a:hlinkClick>
            </a:rPr>
            <a:t>Leading to Change weekly email</a:t>
          </a:r>
          <a:endParaRPr lang="en-GB" sz="2200" b="0" kern="1200">
            <a:solidFill>
              <a:schemeClr val="tx1"/>
            </a:solidFill>
            <a:latin typeface="Open Sans"/>
            <a:ea typeface="Open Sans"/>
            <a:cs typeface="Open Sans"/>
          </a:endParaRPr>
        </a:p>
      </dsp:txBody>
      <dsp:txXfrm rot="10800000">
        <a:off x="1686363" y="3790645"/>
        <a:ext cx="8001869" cy="731359"/>
      </dsp:txXfrm>
    </dsp:sp>
    <dsp:sp modelId="{EC7F7F3A-0CBE-4E9F-BA56-4674EBDE35FF}">
      <dsp:nvSpPr>
        <dsp:cNvPr id="0" name=""/>
        <dsp:cNvSpPr/>
      </dsp:nvSpPr>
      <dsp:spPr>
        <a:xfrm>
          <a:off x="1257099" y="3798837"/>
          <a:ext cx="731359" cy="731359"/>
        </a:xfrm>
        <a:prstGeom prst="ellips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F0E006-BB14-4085-B0F4-7614EA6F30C2}" type="datetimeFigureOut">
              <a:rPr lang="en-GB" smtClean="0"/>
              <a:t>25/04/2023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741BD-775A-475C-A5C8-6D24F8BE8D26}" type="slidenum">
              <a:rPr lang="en-GB" smtClean="0"/>
              <a:t>‹#›</a:t>
            </a:fld>
            <a:endParaRPr lang="en-GB"/>
          </a:p>
        </p:txBody>
      </p:sp>
    </p:spTree>
    <p:extLst>
      <p:ext uri="{BB962C8B-B14F-4D97-AF65-F5344CB8AC3E}">
        <p14:creationId xmlns:p14="http://schemas.microsoft.com/office/powerpoint/2010/main" val="2117359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f7b57ac052_0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f7b57ac052_0_5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f7b57ac052_0_5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Tree>
    <p:extLst>
      <p:ext uri="{BB962C8B-B14F-4D97-AF65-F5344CB8AC3E}">
        <p14:creationId xmlns:p14="http://schemas.microsoft.com/office/powerpoint/2010/main" val="4021077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cb4ea5ba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cb4ea5ba6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cb4ea5ba6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spTree>
    <p:extLst>
      <p:ext uri="{BB962C8B-B14F-4D97-AF65-F5344CB8AC3E}">
        <p14:creationId xmlns:p14="http://schemas.microsoft.com/office/powerpoint/2010/main" val="2348561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f7b57ac052_0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f7b57ac052_0_5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3" name="Google Shape;353;gf7b57ac052_0_5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spTree>
    <p:extLst>
      <p:ext uri="{BB962C8B-B14F-4D97-AF65-F5344CB8AC3E}">
        <p14:creationId xmlns:p14="http://schemas.microsoft.com/office/powerpoint/2010/main" val="777422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cb4ea5ba6c_0_1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cb4ea5ba6c_0_1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cb4ea5ba6c_0_12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registration data</a:t>
            </a:r>
          </a:p>
        </p:txBody>
      </p:sp>
      <p:sp>
        <p:nvSpPr>
          <p:cNvPr id="4" name="Slide Number Placeholder 3"/>
          <p:cNvSpPr>
            <a:spLocks noGrp="1"/>
          </p:cNvSpPr>
          <p:nvPr>
            <p:ph type="sldNum" sz="quarter" idx="5"/>
          </p:nvPr>
        </p:nvSpPr>
        <p:spPr/>
        <p:txBody>
          <a:bodyPr/>
          <a:lstStyle/>
          <a:p>
            <a:fld id="{E93741BD-775A-475C-A5C8-6D24F8BE8D26}" type="slidenum">
              <a:rPr lang="en-GB" smtClean="0"/>
              <a:t>15</a:t>
            </a:fld>
            <a:endParaRPr lang="en-GB"/>
          </a:p>
        </p:txBody>
      </p:sp>
    </p:spTree>
    <p:extLst>
      <p:ext uri="{BB962C8B-B14F-4D97-AF65-F5344CB8AC3E}">
        <p14:creationId xmlns:p14="http://schemas.microsoft.com/office/powerpoint/2010/main" val="215128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4ce1e286b0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4ce1e286b0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14ce1e286b0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16</a:t>
            </a:fld>
            <a:endParaRPr/>
          </a:p>
        </p:txBody>
      </p:sp>
    </p:spTree>
    <p:extLst>
      <p:ext uri="{BB962C8B-B14F-4D97-AF65-F5344CB8AC3E}">
        <p14:creationId xmlns:p14="http://schemas.microsoft.com/office/powerpoint/2010/main" val="3871136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11:25-11:30</a:t>
            </a:r>
          </a:p>
          <a:p>
            <a:endParaRPr lang="en-GB" b="1"/>
          </a:p>
          <a:p>
            <a:r>
              <a:rPr lang="en-GB" b="1"/>
              <a:t>JENNY– 5 mins (slides 8 &amp; 9)</a:t>
            </a:r>
          </a:p>
          <a:p>
            <a:endParaRPr lang="en-GB" b="1"/>
          </a:p>
          <a:p>
            <a:r>
              <a:rPr lang="en-GB"/>
              <a:t>Sign up to weekly email via website</a:t>
            </a:r>
            <a:endParaRPr lang="en-GB">
              <a:cs typeface="Calibri"/>
            </a:endParaRPr>
          </a:p>
          <a:p>
            <a:r>
              <a:rPr lang="en-GB"/>
              <a:t>Join us at an in person Taster session next year</a:t>
            </a:r>
            <a:endParaRPr lang="en-GB">
              <a:cs typeface="Calibri"/>
            </a:endParaRPr>
          </a:p>
          <a:p>
            <a:r>
              <a:rPr lang="en-GB"/>
              <a:t>Follow us on twitter</a:t>
            </a:r>
            <a:endParaRPr lang="en-GB">
              <a:cs typeface="Calibri"/>
            </a:endParaRPr>
          </a:p>
          <a:p>
            <a:r>
              <a:rPr lang="en-GB"/>
              <a:t>Ideas for future development offers?  Email us</a:t>
            </a:r>
            <a:endParaRPr lang="en-GB">
              <a:cs typeface="Calibri"/>
            </a:endParaRPr>
          </a:p>
        </p:txBody>
      </p:sp>
      <p:sp>
        <p:nvSpPr>
          <p:cNvPr id="4" name="Slide Number Placeholder 3"/>
          <p:cNvSpPr>
            <a:spLocks noGrp="1"/>
          </p:cNvSpPr>
          <p:nvPr>
            <p:ph type="sldNum" sz="quarter" idx="5"/>
          </p:nvPr>
        </p:nvSpPr>
        <p:spPr/>
        <p:txBody>
          <a:bodyPr/>
          <a:lstStyle/>
          <a:p>
            <a:fld id="{56F35B97-25E2-47B2-B727-6F4970F440CE}" type="slidenum">
              <a:rPr lang="en-GB" smtClean="0"/>
              <a:t>18</a:t>
            </a:fld>
            <a:endParaRPr lang="en-GB"/>
          </a:p>
        </p:txBody>
      </p:sp>
    </p:spTree>
    <p:extLst>
      <p:ext uri="{BB962C8B-B14F-4D97-AF65-F5344CB8AC3E}">
        <p14:creationId xmlns:p14="http://schemas.microsoft.com/office/powerpoint/2010/main" val="266392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f7b57ac052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f7b57ac052_0_7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f7b57ac052_0_7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f7b57ac052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f7b57ac052_0_7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f7b57ac052_0_7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a:t>
            </a:fld>
            <a:endParaRPr/>
          </a:p>
        </p:txBody>
      </p:sp>
    </p:spTree>
    <p:extLst>
      <p:ext uri="{BB962C8B-B14F-4D97-AF65-F5344CB8AC3E}">
        <p14:creationId xmlns:p14="http://schemas.microsoft.com/office/powerpoint/2010/main" val="308948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f7b57ac052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f7b57ac052_0_7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f7b57ac052_0_7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a:t>
            </a:fld>
            <a:endParaRPr/>
          </a:p>
        </p:txBody>
      </p:sp>
    </p:spTree>
    <p:extLst>
      <p:ext uri="{BB962C8B-B14F-4D97-AF65-F5344CB8AC3E}">
        <p14:creationId xmlns:p14="http://schemas.microsoft.com/office/powerpoint/2010/main" val="219216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2E1D51"/>
                </a:solidFill>
                <a:effectLst/>
                <a:latin typeface="agenda"/>
              </a:rPr>
              <a:t>Dr Kennedy Muturi Nelson</a:t>
            </a:r>
            <a:endParaRPr lang="en-GB" b="0" i="0" dirty="0">
              <a:solidFill>
                <a:srgbClr val="2E1D51"/>
              </a:solidFill>
              <a:effectLst/>
              <a:latin typeface="agenda"/>
            </a:endParaRPr>
          </a:p>
          <a:p>
            <a:pPr algn="l"/>
            <a:r>
              <a:rPr lang="en-GB" b="0" i="0" dirty="0">
                <a:solidFill>
                  <a:srgbClr val="2E1D51"/>
                </a:solidFill>
                <a:effectLst/>
                <a:latin typeface="agenda"/>
              </a:rPr>
              <a:t>Nelson is Associate Director for digital services with responsibility for several programmes including the replacement of the Nation Pharmacy payments system, Digitisation of Medical Records in Primary care and modernisation of data collection and reporting. He is also the Chair of the NSS ethnic, cultural diversity and friends’ network and co-convenor of the Global Citizenship Programme.</a:t>
            </a:r>
          </a:p>
          <a:p>
            <a:endParaRPr lang="en-GB" dirty="0"/>
          </a:p>
        </p:txBody>
      </p:sp>
      <p:sp>
        <p:nvSpPr>
          <p:cNvPr id="4" name="Slide Number Placeholder 3"/>
          <p:cNvSpPr>
            <a:spLocks noGrp="1"/>
          </p:cNvSpPr>
          <p:nvPr>
            <p:ph type="sldNum" sz="quarter" idx="5"/>
          </p:nvPr>
        </p:nvSpPr>
        <p:spPr/>
        <p:txBody>
          <a:bodyPr/>
          <a:lstStyle/>
          <a:p>
            <a:fld id="{58E9BF08-AB20-4B21-A110-797D4DC31991}" type="slidenum">
              <a:rPr lang="en-GB" smtClean="0"/>
              <a:t>7</a:t>
            </a:fld>
            <a:endParaRPr lang="en-GB"/>
          </a:p>
        </p:txBody>
      </p:sp>
    </p:spTree>
    <p:extLst>
      <p:ext uri="{BB962C8B-B14F-4D97-AF65-F5344CB8AC3E}">
        <p14:creationId xmlns:p14="http://schemas.microsoft.com/office/powerpoint/2010/main" val="327364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cb4ea5ba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cb4ea5ba6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cb4ea5ba6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extLst>
      <p:ext uri="{BB962C8B-B14F-4D97-AF65-F5344CB8AC3E}">
        <p14:creationId xmlns:p14="http://schemas.microsoft.com/office/powerpoint/2010/main" val="770063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4ce1e286b0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4ce1e286b0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14ce1e286b0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Tree>
    <p:extLst>
      <p:ext uri="{BB962C8B-B14F-4D97-AF65-F5344CB8AC3E}">
        <p14:creationId xmlns:p14="http://schemas.microsoft.com/office/powerpoint/2010/main" val="284415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cb4ea5ba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cb4ea5ba6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cb4ea5ba6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4ce1e286b0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4ce1e286b0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14ce1e286b0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11</a:t>
            </a:fld>
            <a:endParaRPr/>
          </a:p>
        </p:txBody>
      </p:sp>
    </p:spTree>
    <p:extLst>
      <p:ext uri="{BB962C8B-B14F-4D97-AF65-F5344CB8AC3E}">
        <p14:creationId xmlns:p14="http://schemas.microsoft.com/office/powerpoint/2010/main" val="328992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icon&#10;&#10;Description automatically generated">
            <a:extLst>
              <a:ext uri="{FF2B5EF4-FFF2-40B4-BE49-F238E27FC236}">
                <a16:creationId xmlns:a16="http://schemas.microsoft.com/office/drawing/2014/main" id="{FE36EE08-C08C-BA62-A8DA-00B33E642C7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C9EDEB-0BB3-B327-8F01-FFAB03BA0AE0}"/>
              </a:ext>
            </a:extLst>
          </p:cNvPr>
          <p:cNvSpPr>
            <a:spLocks noGrp="1"/>
          </p:cNvSpPr>
          <p:nvPr>
            <p:ph type="ctrTitle" hasCustomPrompt="1"/>
          </p:nvPr>
        </p:nvSpPr>
        <p:spPr>
          <a:xfrm>
            <a:off x="1156252" y="2023716"/>
            <a:ext cx="8315739" cy="2387600"/>
          </a:xfrm>
        </p:spPr>
        <p:txBody>
          <a:bodyPr anchor="b">
            <a:normAutofit/>
          </a:bodyPr>
          <a:lstStyle>
            <a:lvl1pPr algn="l">
              <a:defRPr sz="5400" b="1" i="0">
                <a:solidFill>
                  <a:srgbClr val="F2F2F0"/>
                </a:solidFill>
                <a:latin typeface="Arial" panose="020B0604020202020204" pitchFamily="34" charset="0"/>
                <a:cs typeface="Arial" panose="020B0604020202020204" pitchFamily="34" charset="0"/>
              </a:defRPr>
            </a:lvl1pPr>
          </a:lstStyle>
          <a:p>
            <a:r>
              <a:rPr lang="en-GB"/>
              <a:t>Click to edit Master </a:t>
            </a:r>
            <a:br>
              <a:rPr lang="en-GB"/>
            </a:br>
            <a:r>
              <a:rPr lang="en-GB"/>
              <a:t>title style</a:t>
            </a:r>
            <a:endParaRPr lang="en-US"/>
          </a:p>
        </p:txBody>
      </p:sp>
      <p:sp>
        <p:nvSpPr>
          <p:cNvPr id="3" name="Subtitle 2">
            <a:extLst>
              <a:ext uri="{FF2B5EF4-FFF2-40B4-BE49-F238E27FC236}">
                <a16:creationId xmlns:a16="http://schemas.microsoft.com/office/drawing/2014/main" id="{0D8BDDAF-B116-C6E0-CAFE-9D434DE3B99C}"/>
              </a:ext>
            </a:extLst>
          </p:cNvPr>
          <p:cNvSpPr>
            <a:spLocks noGrp="1"/>
          </p:cNvSpPr>
          <p:nvPr>
            <p:ph type="subTitle" idx="1"/>
          </p:nvPr>
        </p:nvSpPr>
        <p:spPr>
          <a:xfrm>
            <a:off x="1156252" y="4492485"/>
            <a:ext cx="8315739" cy="1023731"/>
          </a:xfrm>
        </p:spPr>
        <p:txBody>
          <a:bodyPr/>
          <a:lstStyle>
            <a:lvl1pPr marL="0" indent="0" algn="l">
              <a:buNone/>
              <a:defRPr sz="2400" b="0" i="0">
                <a:solidFill>
                  <a:srgbClr val="F2F2F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34712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FE0F1196-B265-6267-5EF2-69A14A7136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945FED-2DF1-53D6-CC13-9699FF6C0A77}"/>
              </a:ext>
            </a:extLst>
          </p:cNvPr>
          <p:cNvSpPr>
            <a:spLocks noGrp="1"/>
          </p:cNvSpPr>
          <p:nvPr>
            <p:ph type="title"/>
          </p:nvPr>
        </p:nvSpPr>
        <p:spPr/>
        <p:txBody>
          <a:bodyPr/>
          <a:lstStyle>
            <a:lvl1pPr>
              <a:defRPr b="1" i="0">
                <a:solidFill>
                  <a:srgbClr val="2E1D5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01DB094-FDA6-89FE-2B50-B8F70CD10F4D}"/>
              </a:ext>
            </a:extLst>
          </p:cNvPr>
          <p:cNvSpPr>
            <a:spLocks noGrp="1"/>
          </p:cNvSpPr>
          <p:nvPr>
            <p:ph idx="1"/>
          </p:nvPr>
        </p:nvSpPr>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Slide Number Placeholder 8">
            <a:extLst>
              <a:ext uri="{FF2B5EF4-FFF2-40B4-BE49-F238E27FC236}">
                <a16:creationId xmlns:a16="http://schemas.microsoft.com/office/drawing/2014/main" id="{04201D1F-25B9-9AB8-1F9E-D8BDFA033965}"/>
              </a:ext>
            </a:extLst>
          </p:cNvPr>
          <p:cNvSpPr txBox="1">
            <a:spLocks/>
          </p:cNvSpPr>
          <p:nvPr userDrawn="1"/>
        </p:nvSpPr>
        <p:spPr>
          <a:xfrm>
            <a:off x="9191367"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2E1D5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D99F6-F8A8-D54A-B7C8-E076B5502049}" type="slidenum">
              <a:rPr lang="en-US" smtClean="0"/>
              <a:pPr/>
              <a:t>‹#›</a:t>
            </a:fld>
            <a:endParaRPr lang="en-US"/>
          </a:p>
        </p:txBody>
      </p:sp>
      <p:sp>
        <p:nvSpPr>
          <p:cNvPr id="14" name="Date Placeholder 4">
            <a:extLst>
              <a:ext uri="{FF2B5EF4-FFF2-40B4-BE49-F238E27FC236}">
                <a16:creationId xmlns:a16="http://schemas.microsoft.com/office/drawing/2014/main" id="{FFCC9D04-2E25-4D12-8313-B649D8E22DFA}"/>
              </a:ext>
            </a:extLst>
          </p:cNvPr>
          <p:cNvSpPr>
            <a:spLocks noGrp="1"/>
          </p:cNvSpPr>
          <p:nvPr>
            <p:ph type="dt" sz="half" idx="10"/>
          </p:nvPr>
        </p:nvSpPr>
        <p:spPr>
          <a:xfrm>
            <a:off x="838200" y="6412363"/>
            <a:ext cx="2743200" cy="365125"/>
          </a:xfrm>
          <a:prstGeom prst="rect">
            <a:avLst/>
          </a:prstGeom>
        </p:spPr>
        <p:txBody>
          <a:bodyPr/>
          <a:lstStyle>
            <a:lvl1pPr>
              <a:defRPr sz="1200" b="0" i="0">
                <a:solidFill>
                  <a:srgbClr val="2E1D52"/>
                </a:solidFill>
                <a:latin typeface="Arial" panose="020B0604020202020204" pitchFamily="34" charset="0"/>
                <a:cs typeface="Arial" panose="020B0604020202020204" pitchFamily="34" charset="0"/>
              </a:defRPr>
            </a:lvl1pPr>
          </a:lstStyle>
          <a:p>
            <a:r>
              <a:rPr lang="en-US"/>
              <a:t>Presentation title</a:t>
            </a:r>
          </a:p>
        </p:txBody>
      </p:sp>
    </p:spTree>
    <p:extLst>
      <p:ext uri="{BB962C8B-B14F-4D97-AF65-F5344CB8AC3E}">
        <p14:creationId xmlns:p14="http://schemas.microsoft.com/office/powerpoint/2010/main" val="76121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414272D6-A533-C8F1-7FE9-E5CED16F739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B2325E-2C59-66A2-019C-C79C06D9C339}"/>
              </a:ext>
            </a:extLst>
          </p:cNvPr>
          <p:cNvSpPr>
            <a:spLocks noGrp="1"/>
          </p:cNvSpPr>
          <p:nvPr>
            <p:ph type="title"/>
          </p:nvPr>
        </p:nvSpPr>
        <p:spPr>
          <a:xfrm>
            <a:off x="831850" y="1427206"/>
            <a:ext cx="7778750" cy="2852737"/>
          </a:xfrm>
        </p:spPr>
        <p:txBody>
          <a:bodyPr anchor="b">
            <a:normAutofit/>
          </a:bodyPr>
          <a:lstStyle>
            <a:lvl1pPr>
              <a:defRPr sz="4400" b="1" i="0">
                <a:solidFill>
                  <a:srgbClr val="2E1D52"/>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453236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2CD8E758-4E15-9719-9C92-8A4D7A5EDC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lide Number Placeholder 8">
            <a:extLst>
              <a:ext uri="{FF2B5EF4-FFF2-40B4-BE49-F238E27FC236}">
                <a16:creationId xmlns:a16="http://schemas.microsoft.com/office/drawing/2014/main" id="{FC70E0FF-604E-D1B8-4A3D-D8984FFD5CBB}"/>
              </a:ext>
            </a:extLst>
          </p:cNvPr>
          <p:cNvSpPr txBox="1">
            <a:spLocks/>
          </p:cNvSpPr>
          <p:nvPr userDrawn="1"/>
        </p:nvSpPr>
        <p:spPr>
          <a:xfrm>
            <a:off x="9191367"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2E1D5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D99F6-F8A8-D54A-B7C8-E076B5502049}" type="slidenum">
              <a:rPr lang="en-US" smtClean="0"/>
              <a:pPr/>
              <a:t>‹#›</a:t>
            </a:fld>
            <a:endParaRPr lang="en-US"/>
          </a:p>
        </p:txBody>
      </p:sp>
      <p:sp>
        <p:nvSpPr>
          <p:cNvPr id="2" name="Title 1">
            <a:extLst>
              <a:ext uri="{FF2B5EF4-FFF2-40B4-BE49-F238E27FC236}">
                <a16:creationId xmlns:a16="http://schemas.microsoft.com/office/drawing/2014/main" id="{71469C5A-9DEC-4CB4-237F-C7024DE932A4}"/>
              </a:ext>
            </a:extLst>
          </p:cNvPr>
          <p:cNvSpPr>
            <a:spLocks noGrp="1"/>
          </p:cNvSpPr>
          <p:nvPr>
            <p:ph type="title"/>
          </p:nvPr>
        </p:nvSpPr>
        <p:spPr/>
        <p:txBody>
          <a:bodyPr/>
          <a:lstStyle>
            <a:lvl1pPr>
              <a:defRPr b="1" i="0">
                <a:solidFill>
                  <a:srgbClr val="2E1D5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85F12B3-BAFA-F429-9AE1-6EC7E444B6E1}"/>
              </a:ext>
            </a:extLst>
          </p:cNvPr>
          <p:cNvSpPr>
            <a:spLocks noGrp="1"/>
          </p:cNvSpPr>
          <p:nvPr>
            <p:ph sz="half" idx="1"/>
          </p:nvPr>
        </p:nvSpPr>
        <p:spPr>
          <a:xfrm>
            <a:off x="838200" y="1825625"/>
            <a:ext cx="5181600" cy="4351338"/>
          </a:xfrm>
        </p:spPr>
        <p:txBody>
          <a:bodyPr/>
          <a:lstStyle>
            <a:lvl1pPr>
              <a:defRPr b="0" i="0">
                <a:solidFill>
                  <a:srgbClr val="2E1D52"/>
                </a:solidFill>
                <a:latin typeface="Arial" panose="020B0604020202020204" pitchFamily="34" charset="0"/>
                <a:cs typeface="Arial" panose="020B0604020202020204" pitchFamily="34" charset="0"/>
              </a:defRPr>
            </a:lvl1pPr>
            <a:lvl2pPr>
              <a:defRPr b="0" i="0">
                <a:solidFill>
                  <a:srgbClr val="2E1D52"/>
                </a:solidFill>
                <a:latin typeface="Arial" panose="020B0604020202020204" pitchFamily="34" charset="0"/>
                <a:cs typeface="Arial" panose="020B0604020202020204" pitchFamily="34" charset="0"/>
              </a:defRPr>
            </a:lvl2pPr>
            <a:lvl3pPr>
              <a:defRPr b="0" i="0">
                <a:solidFill>
                  <a:srgbClr val="2E1D52"/>
                </a:solidFill>
                <a:latin typeface="Arial" panose="020B0604020202020204" pitchFamily="34" charset="0"/>
                <a:cs typeface="Arial" panose="020B0604020202020204" pitchFamily="34" charset="0"/>
              </a:defRPr>
            </a:lvl3pPr>
            <a:lvl4pPr>
              <a:defRPr b="0" i="0">
                <a:solidFill>
                  <a:srgbClr val="2E1D52"/>
                </a:solidFill>
                <a:latin typeface="Arial" panose="020B0604020202020204" pitchFamily="34" charset="0"/>
                <a:cs typeface="Arial" panose="020B0604020202020204" pitchFamily="34" charset="0"/>
              </a:defRPr>
            </a:lvl4pPr>
            <a:lvl5pPr>
              <a:defRPr b="0" i="0">
                <a:solidFill>
                  <a:srgbClr val="2E1D52"/>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9436C96-718D-AEDE-A9D6-6871B72B5CB1}"/>
              </a:ext>
            </a:extLst>
          </p:cNvPr>
          <p:cNvSpPr>
            <a:spLocks noGrp="1"/>
          </p:cNvSpPr>
          <p:nvPr>
            <p:ph sz="half" idx="2"/>
          </p:nvPr>
        </p:nvSpPr>
        <p:spPr>
          <a:xfrm>
            <a:off x="6172200" y="1825625"/>
            <a:ext cx="5181600" cy="4351338"/>
          </a:xfrm>
        </p:spPr>
        <p:txBody>
          <a:bodyPr/>
          <a:lstStyle>
            <a:lvl1pPr>
              <a:defRPr b="0" i="0">
                <a:solidFill>
                  <a:srgbClr val="2E1D52"/>
                </a:solidFill>
                <a:latin typeface="Arial" panose="020B0604020202020204" pitchFamily="34" charset="0"/>
                <a:cs typeface="Arial" panose="020B0604020202020204" pitchFamily="34" charset="0"/>
              </a:defRPr>
            </a:lvl1pPr>
            <a:lvl2pPr>
              <a:defRPr b="0" i="0">
                <a:solidFill>
                  <a:srgbClr val="2E1D52"/>
                </a:solidFill>
                <a:latin typeface="Arial" panose="020B0604020202020204" pitchFamily="34" charset="0"/>
                <a:cs typeface="Arial" panose="020B0604020202020204" pitchFamily="34" charset="0"/>
              </a:defRPr>
            </a:lvl2pPr>
            <a:lvl3pPr>
              <a:defRPr b="0" i="0">
                <a:solidFill>
                  <a:srgbClr val="2E1D52"/>
                </a:solidFill>
                <a:latin typeface="Arial" panose="020B0604020202020204" pitchFamily="34" charset="0"/>
                <a:cs typeface="Arial" panose="020B0604020202020204" pitchFamily="34" charset="0"/>
              </a:defRPr>
            </a:lvl3pPr>
            <a:lvl4pPr>
              <a:defRPr b="0" i="0">
                <a:solidFill>
                  <a:srgbClr val="2E1D52"/>
                </a:solidFill>
                <a:latin typeface="Arial" panose="020B0604020202020204" pitchFamily="34" charset="0"/>
                <a:cs typeface="Arial" panose="020B0604020202020204" pitchFamily="34" charset="0"/>
              </a:defRPr>
            </a:lvl4pPr>
            <a:lvl5pPr>
              <a:defRPr b="0" i="0">
                <a:solidFill>
                  <a:srgbClr val="2E1D52"/>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72EA4E2-5CD7-5625-2D24-AACA43177333}"/>
              </a:ext>
            </a:extLst>
          </p:cNvPr>
          <p:cNvSpPr>
            <a:spLocks noGrp="1"/>
          </p:cNvSpPr>
          <p:nvPr>
            <p:ph type="dt" sz="half" idx="10"/>
          </p:nvPr>
        </p:nvSpPr>
        <p:spPr>
          <a:xfrm>
            <a:off x="838200" y="6412363"/>
            <a:ext cx="2743200" cy="365125"/>
          </a:xfrm>
          <a:prstGeom prst="rect">
            <a:avLst/>
          </a:prstGeom>
        </p:spPr>
        <p:txBody>
          <a:bodyPr/>
          <a:lstStyle>
            <a:lvl1pPr>
              <a:defRPr sz="1200" b="0" i="0">
                <a:solidFill>
                  <a:srgbClr val="2E1D52"/>
                </a:solidFill>
                <a:latin typeface="Arial" panose="020B0604020202020204" pitchFamily="34" charset="0"/>
                <a:cs typeface="Arial" panose="020B0604020202020204" pitchFamily="34" charset="0"/>
              </a:defRPr>
            </a:lvl1pPr>
          </a:lstStyle>
          <a:p>
            <a:r>
              <a:rPr lang="en-US"/>
              <a:t>Presentation title</a:t>
            </a:r>
          </a:p>
        </p:txBody>
      </p:sp>
    </p:spTree>
    <p:extLst>
      <p:ext uri="{BB962C8B-B14F-4D97-AF65-F5344CB8AC3E}">
        <p14:creationId xmlns:p14="http://schemas.microsoft.com/office/powerpoint/2010/main" val="4170503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descr="Background pattern&#10;&#10;Description automatically generated with low confidence">
            <a:extLst>
              <a:ext uri="{FF2B5EF4-FFF2-40B4-BE49-F238E27FC236}">
                <a16:creationId xmlns:a16="http://schemas.microsoft.com/office/drawing/2014/main" id="{6D539A25-3108-1505-8268-4188384AD4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DFA155B-E113-57E2-0FCB-9BFA54BA8F19}"/>
              </a:ext>
            </a:extLst>
          </p:cNvPr>
          <p:cNvSpPr>
            <a:spLocks noGrp="1"/>
          </p:cNvSpPr>
          <p:nvPr>
            <p:ph type="title" hasCustomPrompt="1"/>
          </p:nvPr>
        </p:nvSpPr>
        <p:spPr>
          <a:xfrm>
            <a:off x="839788" y="365125"/>
            <a:ext cx="10515600" cy="1325563"/>
          </a:xfrm>
        </p:spPr>
        <p:txBody>
          <a:bodyPr/>
          <a:lstStyle/>
          <a:p>
            <a:r>
              <a:rPr lang="en-US"/>
              <a:t>Copy only example</a:t>
            </a:r>
          </a:p>
        </p:txBody>
      </p:sp>
      <p:sp>
        <p:nvSpPr>
          <p:cNvPr id="3" name="Text Placeholder 2">
            <a:extLst>
              <a:ext uri="{FF2B5EF4-FFF2-40B4-BE49-F238E27FC236}">
                <a16:creationId xmlns:a16="http://schemas.microsoft.com/office/drawing/2014/main" id="{42C4E410-7DF7-9F7B-722A-3FEA727ECFC8}"/>
              </a:ext>
            </a:extLst>
          </p:cNvPr>
          <p:cNvSpPr>
            <a:spLocks noGrp="1"/>
          </p:cNvSpPr>
          <p:nvPr>
            <p:ph type="body" idx="1"/>
          </p:nvPr>
        </p:nvSpPr>
        <p:spPr>
          <a:xfrm>
            <a:off x="839788" y="1681163"/>
            <a:ext cx="73136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1DAECE5-69D6-DF26-6B2F-D7C934F03CB2}"/>
              </a:ext>
            </a:extLst>
          </p:cNvPr>
          <p:cNvSpPr>
            <a:spLocks noGrp="1"/>
          </p:cNvSpPr>
          <p:nvPr>
            <p:ph sz="half" idx="2"/>
          </p:nvPr>
        </p:nvSpPr>
        <p:spPr>
          <a:xfrm>
            <a:off x="839788" y="2505075"/>
            <a:ext cx="731361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Slide Number Placeholder 8">
            <a:extLst>
              <a:ext uri="{FF2B5EF4-FFF2-40B4-BE49-F238E27FC236}">
                <a16:creationId xmlns:a16="http://schemas.microsoft.com/office/drawing/2014/main" id="{8664EC06-6301-CA5B-CF94-BDE9AE8650DA}"/>
              </a:ext>
            </a:extLst>
          </p:cNvPr>
          <p:cNvSpPr txBox="1">
            <a:spLocks/>
          </p:cNvSpPr>
          <p:nvPr userDrawn="1"/>
        </p:nvSpPr>
        <p:spPr>
          <a:xfrm>
            <a:off x="9191367"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2E1D5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D99F6-F8A8-D54A-B7C8-E076B5502049}" type="slidenum">
              <a:rPr lang="en-US" smtClean="0"/>
              <a:pPr/>
              <a:t>‹#›</a:t>
            </a:fld>
            <a:endParaRPr lang="en-US"/>
          </a:p>
        </p:txBody>
      </p:sp>
      <p:sp>
        <p:nvSpPr>
          <p:cNvPr id="14" name="Date Placeholder 4">
            <a:extLst>
              <a:ext uri="{FF2B5EF4-FFF2-40B4-BE49-F238E27FC236}">
                <a16:creationId xmlns:a16="http://schemas.microsoft.com/office/drawing/2014/main" id="{3A196C27-FB1A-071B-15D8-B8F7F7E03F83}"/>
              </a:ext>
            </a:extLst>
          </p:cNvPr>
          <p:cNvSpPr>
            <a:spLocks noGrp="1"/>
          </p:cNvSpPr>
          <p:nvPr>
            <p:ph type="dt" sz="half" idx="10"/>
          </p:nvPr>
        </p:nvSpPr>
        <p:spPr>
          <a:xfrm>
            <a:off x="838200" y="6412363"/>
            <a:ext cx="2743200" cy="365125"/>
          </a:xfrm>
          <a:prstGeom prst="rect">
            <a:avLst/>
          </a:prstGeom>
        </p:spPr>
        <p:txBody>
          <a:bodyPr/>
          <a:lstStyle>
            <a:lvl1pPr>
              <a:defRPr sz="1200" b="0" i="0">
                <a:solidFill>
                  <a:srgbClr val="2E1D52"/>
                </a:solidFill>
                <a:latin typeface="Arial" panose="020B0604020202020204" pitchFamily="34" charset="0"/>
                <a:cs typeface="Arial" panose="020B0604020202020204" pitchFamily="34" charset="0"/>
              </a:defRPr>
            </a:lvl1pPr>
          </a:lstStyle>
          <a:p>
            <a:r>
              <a:rPr lang="en-US"/>
              <a:t>Presentation title</a:t>
            </a:r>
          </a:p>
        </p:txBody>
      </p:sp>
    </p:spTree>
    <p:extLst>
      <p:ext uri="{BB962C8B-B14F-4D97-AF65-F5344CB8AC3E}">
        <p14:creationId xmlns:p14="http://schemas.microsoft.com/office/powerpoint/2010/main" val="2038364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155B-E113-57E2-0FCB-9BFA54BA8F19}"/>
              </a:ext>
            </a:extLst>
          </p:cNvPr>
          <p:cNvSpPr>
            <a:spLocks noGrp="1"/>
          </p:cNvSpPr>
          <p:nvPr>
            <p:ph type="title" hasCustomPrompt="1"/>
          </p:nvPr>
        </p:nvSpPr>
        <p:spPr>
          <a:xfrm>
            <a:off x="839788" y="365125"/>
            <a:ext cx="5783434" cy="1325563"/>
          </a:xfrm>
        </p:spPr>
        <p:txBody>
          <a:bodyPr/>
          <a:lstStyle/>
          <a:p>
            <a:r>
              <a:rPr lang="en-GB"/>
              <a:t>Copy and image</a:t>
            </a:r>
            <a:endParaRPr lang="en-US"/>
          </a:p>
        </p:txBody>
      </p:sp>
      <p:sp>
        <p:nvSpPr>
          <p:cNvPr id="3" name="Text Placeholder 2">
            <a:extLst>
              <a:ext uri="{FF2B5EF4-FFF2-40B4-BE49-F238E27FC236}">
                <a16:creationId xmlns:a16="http://schemas.microsoft.com/office/drawing/2014/main" id="{42C4E410-7DF7-9F7B-722A-3FEA727ECFC8}"/>
              </a:ext>
            </a:extLst>
          </p:cNvPr>
          <p:cNvSpPr>
            <a:spLocks noGrp="1"/>
          </p:cNvSpPr>
          <p:nvPr>
            <p:ph type="body" idx="1"/>
          </p:nvPr>
        </p:nvSpPr>
        <p:spPr>
          <a:xfrm>
            <a:off x="839788" y="1681163"/>
            <a:ext cx="578343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1DAECE5-69D6-DF26-6B2F-D7C934F03CB2}"/>
              </a:ext>
            </a:extLst>
          </p:cNvPr>
          <p:cNvSpPr>
            <a:spLocks noGrp="1"/>
          </p:cNvSpPr>
          <p:nvPr>
            <p:ph sz="half" idx="2"/>
          </p:nvPr>
        </p:nvSpPr>
        <p:spPr>
          <a:xfrm>
            <a:off x="839788" y="2505075"/>
            <a:ext cx="5783434"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Slide Number Placeholder 8">
            <a:extLst>
              <a:ext uri="{FF2B5EF4-FFF2-40B4-BE49-F238E27FC236}">
                <a16:creationId xmlns:a16="http://schemas.microsoft.com/office/drawing/2014/main" id="{8664EC06-6301-CA5B-CF94-BDE9AE8650DA}"/>
              </a:ext>
            </a:extLst>
          </p:cNvPr>
          <p:cNvSpPr txBox="1">
            <a:spLocks/>
          </p:cNvSpPr>
          <p:nvPr userDrawn="1"/>
        </p:nvSpPr>
        <p:spPr>
          <a:xfrm>
            <a:off x="9191367"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2E1D5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D99F6-F8A8-D54A-B7C8-E076B5502049}" type="slidenum">
              <a:rPr lang="en-US" smtClean="0"/>
              <a:pPr/>
              <a:t>‹#›</a:t>
            </a:fld>
            <a:endParaRPr lang="en-US"/>
          </a:p>
        </p:txBody>
      </p:sp>
      <p:sp>
        <p:nvSpPr>
          <p:cNvPr id="14" name="Date Placeholder 4">
            <a:extLst>
              <a:ext uri="{FF2B5EF4-FFF2-40B4-BE49-F238E27FC236}">
                <a16:creationId xmlns:a16="http://schemas.microsoft.com/office/drawing/2014/main" id="{3A196C27-FB1A-071B-15D8-B8F7F7E03F83}"/>
              </a:ext>
            </a:extLst>
          </p:cNvPr>
          <p:cNvSpPr>
            <a:spLocks noGrp="1"/>
          </p:cNvSpPr>
          <p:nvPr>
            <p:ph type="dt" sz="half" idx="10"/>
          </p:nvPr>
        </p:nvSpPr>
        <p:spPr>
          <a:xfrm>
            <a:off x="838200" y="6412363"/>
            <a:ext cx="2743200" cy="365125"/>
          </a:xfrm>
          <a:prstGeom prst="rect">
            <a:avLst/>
          </a:prstGeom>
        </p:spPr>
        <p:txBody>
          <a:bodyPr/>
          <a:lstStyle>
            <a:lvl1pPr>
              <a:defRPr sz="1200" b="0" i="0">
                <a:solidFill>
                  <a:srgbClr val="2E1D52"/>
                </a:solidFill>
                <a:latin typeface="Arial" panose="020B0604020202020204" pitchFamily="34" charset="0"/>
                <a:cs typeface="Arial" panose="020B0604020202020204" pitchFamily="34" charset="0"/>
              </a:defRPr>
            </a:lvl1pPr>
          </a:lstStyle>
          <a:p>
            <a:r>
              <a:rPr lang="en-US"/>
              <a:t>Presentation title</a:t>
            </a:r>
          </a:p>
        </p:txBody>
      </p:sp>
      <p:sp>
        <p:nvSpPr>
          <p:cNvPr id="9" name="Content Placeholder 3">
            <a:extLst>
              <a:ext uri="{FF2B5EF4-FFF2-40B4-BE49-F238E27FC236}">
                <a16:creationId xmlns:a16="http://schemas.microsoft.com/office/drawing/2014/main" id="{E4CF57E2-A968-9CFA-9D73-80822BC796A6}"/>
              </a:ext>
            </a:extLst>
          </p:cNvPr>
          <p:cNvSpPr>
            <a:spLocks noGrp="1"/>
          </p:cNvSpPr>
          <p:nvPr>
            <p:ph sz="half" idx="11" hasCustomPrompt="1"/>
          </p:nvPr>
        </p:nvSpPr>
        <p:spPr>
          <a:xfrm>
            <a:off x="6623222" y="0"/>
            <a:ext cx="5568778" cy="6858000"/>
          </a:xfrm>
        </p:spPr>
        <p:txBody>
          <a:bodyPr anchor="ctr"/>
          <a:lstStyle>
            <a:lvl1pPr marL="0" indent="0" algn="ctr">
              <a:buNone/>
              <a:defRPr/>
            </a:lvl1pPr>
          </a:lstStyle>
          <a:p>
            <a:pPr lvl="0"/>
            <a:r>
              <a:rPr lang="en-US"/>
              <a:t>Image</a:t>
            </a:r>
          </a:p>
        </p:txBody>
      </p:sp>
    </p:spTree>
    <p:extLst>
      <p:ext uri="{BB962C8B-B14F-4D97-AF65-F5344CB8AC3E}">
        <p14:creationId xmlns:p14="http://schemas.microsoft.com/office/powerpoint/2010/main" val="3576955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65"/>
        <p:cNvGrpSpPr/>
        <p:nvPr/>
      </p:nvGrpSpPr>
      <p:grpSpPr>
        <a:xfrm>
          <a:off x="0" y="0"/>
          <a:ext cx="0" cy="0"/>
          <a:chOff x="0" y="0"/>
          <a:chExt cx="0" cy="0"/>
        </a:xfrm>
      </p:grpSpPr>
      <p:sp>
        <p:nvSpPr>
          <p:cNvPr id="266" name="Google Shape;266;p38"/>
          <p:cNvSpPr/>
          <p:nvPr/>
        </p:nvSpPr>
        <p:spPr>
          <a:xfrm>
            <a:off x="0" y="0"/>
            <a:ext cx="12201000" cy="948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7" name="Google Shape;267;p38"/>
          <p:cNvSpPr/>
          <p:nvPr/>
        </p:nvSpPr>
        <p:spPr>
          <a:xfrm>
            <a:off x="11264240" y="-3"/>
            <a:ext cx="948300" cy="948300"/>
          </a:xfrm>
          <a:prstGeom prst="rtTriangle">
            <a:avLst/>
          </a:prstGeom>
          <a:solidFill>
            <a:srgbClr val="8110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8" name="Google Shape;268;p38"/>
          <p:cNvSpPr/>
          <p:nvPr/>
        </p:nvSpPr>
        <p:spPr>
          <a:xfrm rot="10800000">
            <a:off x="11275763" y="-34"/>
            <a:ext cx="948300" cy="94830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9" name="Google Shape;269;p38"/>
          <p:cNvSpPr txBox="1">
            <a:spLocks noGrp="1"/>
          </p:cNvSpPr>
          <p:nvPr>
            <p:ph type="title"/>
          </p:nvPr>
        </p:nvSpPr>
        <p:spPr>
          <a:xfrm>
            <a:off x="628549" y="64581"/>
            <a:ext cx="9785100" cy="842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Georgia"/>
              <a:buNone/>
              <a:defRPr sz="3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67979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_green">
  <p:cSld name="Section_green">
    <p:spTree>
      <p:nvGrpSpPr>
        <p:cNvPr id="1" name="Shape 275"/>
        <p:cNvGrpSpPr/>
        <p:nvPr/>
      </p:nvGrpSpPr>
      <p:grpSpPr>
        <a:xfrm>
          <a:off x="0" y="0"/>
          <a:ext cx="0" cy="0"/>
          <a:chOff x="0" y="0"/>
          <a:chExt cx="0" cy="0"/>
        </a:xfrm>
      </p:grpSpPr>
      <p:sp>
        <p:nvSpPr>
          <p:cNvPr id="276" name="Google Shape;276;p40"/>
          <p:cNvSpPr/>
          <p:nvPr/>
        </p:nvSpPr>
        <p:spPr>
          <a:xfrm>
            <a:off x="0" y="0"/>
            <a:ext cx="12201000" cy="9483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7" name="Google Shape;277;p40"/>
          <p:cNvSpPr/>
          <p:nvPr/>
        </p:nvSpPr>
        <p:spPr>
          <a:xfrm>
            <a:off x="11264240" y="-3"/>
            <a:ext cx="948300" cy="948300"/>
          </a:xfrm>
          <a:prstGeom prst="rtTriangle">
            <a:avLst/>
          </a:prstGeom>
          <a:solidFill>
            <a:srgbClr val="005C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8" name="Google Shape;278;p40"/>
          <p:cNvSpPr/>
          <p:nvPr/>
        </p:nvSpPr>
        <p:spPr>
          <a:xfrm rot="10800000">
            <a:off x="11275763" y="-34"/>
            <a:ext cx="948300" cy="948300"/>
          </a:xfrm>
          <a:prstGeom prst="rtTriangl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9" name="Google Shape;279;p40"/>
          <p:cNvSpPr txBox="1">
            <a:spLocks noGrp="1"/>
          </p:cNvSpPr>
          <p:nvPr>
            <p:ph type="title"/>
          </p:nvPr>
        </p:nvSpPr>
        <p:spPr>
          <a:xfrm>
            <a:off x="628549" y="64581"/>
            <a:ext cx="9785100" cy="842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Georgia"/>
              <a:buNone/>
              <a:defRPr sz="3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0" name="Google Shape;280;p40"/>
          <p:cNvSpPr txBox="1">
            <a:spLocks noGrp="1"/>
          </p:cNvSpPr>
          <p:nvPr>
            <p:ph type="body" idx="1"/>
          </p:nvPr>
        </p:nvSpPr>
        <p:spPr>
          <a:xfrm>
            <a:off x="609600" y="1296000"/>
            <a:ext cx="9785100" cy="45111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30000"/>
              </a:lnSpc>
              <a:spcBef>
                <a:spcPts val="600"/>
              </a:spcBef>
              <a:spcAft>
                <a:spcPts val="0"/>
              </a:spcAft>
              <a:buClr>
                <a:srgbClr val="E63E81"/>
              </a:buClr>
              <a:buSzPts val="3000"/>
              <a:buFont typeface="Arial"/>
              <a:buChar char="•"/>
              <a:defRPr sz="2000">
                <a:solidFill>
                  <a:schemeClr val="dk1"/>
                </a:solidFill>
              </a:defRPr>
            </a:lvl1pPr>
            <a:lvl2pPr marL="914400" marR="0" lvl="1" indent="-228600" algn="l" rtl="0">
              <a:lnSpc>
                <a:spcPct val="130000"/>
              </a:lnSpc>
              <a:spcBef>
                <a:spcPts val="600"/>
              </a:spcBef>
              <a:spcAft>
                <a:spcPts val="0"/>
              </a:spcAft>
              <a:buClr>
                <a:schemeClr val="accent1"/>
              </a:buClr>
              <a:buSzPts val="3000"/>
              <a:buFont typeface="Arial"/>
              <a:buNone/>
              <a:defRPr sz="2000">
                <a:solidFill>
                  <a:schemeClr val="dk1"/>
                </a:solidFill>
              </a:defRPr>
            </a:lvl2pPr>
            <a:lvl3pPr marL="1371600" marR="0" lvl="2" indent="-355600" algn="l" rtl="0">
              <a:lnSpc>
                <a:spcPct val="130000"/>
              </a:lnSpc>
              <a:spcBef>
                <a:spcPts val="600"/>
              </a:spcBef>
              <a:spcAft>
                <a:spcPts val="0"/>
              </a:spcAft>
              <a:buClr>
                <a:srgbClr val="00BAD1"/>
              </a:buClr>
              <a:buSzPts val="2000"/>
              <a:buFont typeface="Open Sans"/>
              <a:buChar char="—"/>
              <a:defRPr sz="2000">
                <a:solidFill>
                  <a:schemeClr val="dk1"/>
                </a:solidFill>
              </a:defRPr>
            </a:lvl3pPr>
            <a:lvl4pPr marL="1828800" marR="0" lvl="3" indent="-419100" algn="l" rtl="0">
              <a:lnSpc>
                <a:spcPct val="130000"/>
              </a:lnSpc>
              <a:spcBef>
                <a:spcPts val="600"/>
              </a:spcBef>
              <a:spcAft>
                <a:spcPts val="0"/>
              </a:spcAft>
              <a:buClr>
                <a:srgbClr val="FFD23A"/>
              </a:buClr>
              <a:buSzPts val="3000"/>
              <a:buFont typeface="Arial"/>
              <a:buChar char="•"/>
              <a:defRPr sz="2000">
                <a:solidFill>
                  <a:schemeClr val="dk1"/>
                </a:solidFill>
              </a:defRPr>
            </a:lvl4pPr>
            <a:lvl5pPr marL="2286000" marR="0" lvl="4" indent="-355600" algn="l" rtl="0">
              <a:lnSpc>
                <a:spcPct val="130000"/>
              </a:lnSpc>
              <a:spcBef>
                <a:spcPts val="600"/>
              </a:spcBef>
              <a:spcAft>
                <a:spcPts val="0"/>
              </a:spcAft>
              <a:buClr>
                <a:srgbClr val="FFD23A"/>
              </a:buClr>
              <a:buSzPts val="2000"/>
              <a:buFont typeface="Open Sans"/>
              <a:buChar char="—"/>
              <a:defRPr sz="2000">
                <a:solidFill>
                  <a:schemeClr val="dk1"/>
                </a:solidFill>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281" name="Google Shape;281;p40"/>
          <p:cNvSpPr txBox="1">
            <a:spLocks noGrp="1"/>
          </p:cNvSpPr>
          <p:nvPr>
            <p:ph type="ftr" idx="11"/>
          </p:nvPr>
        </p:nvSpPr>
        <p:spPr>
          <a:xfrm>
            <a:off x="2929248" y="6135704"/>
            <a:ext cx="5157600" cy="45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sz="1800">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2" name="Google Shape;282;p40"/>
          <p:cNvSpPr>
            <a:spLocks noGrp="1"/>
          </p:cNvSpPr>
          <p:nvPr>
            <p:ph type="sldNum" idx="12"/>
          </p:nvPr>
        </p:nvSpPr>
        <p:spPr>
          <a:xfrm>
            <a:off x="11372612" y="6216319"/>
            <a:ext cx="7314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rtl="0">
              <a:spcBef>
                <a:spcPts val="0"/>
              </a:spcBef>
              <a:buNone/>
              <a:defRPr sz="1800" b="0" i="0" u="none" strike="noStrike" cap="none">
                <a:solidFill>
                  <a:schemeClr val="dk2"/>
                </a:solidFill>
                <a:latin typeface="Arial"/>
                <a:ea typeface="Arial"/>
                <a:cs typeface="Arial"/>
                <a:sym typeface="Arial"/>
              </a:defRPr>
            </a:lvl1pPr>
            <a:lvl2pPr marL="0" marR="0" lvl="1" indent="0" algn="ctr" rtl="0">
              <a:spcBef>
                <a:spcPts val="0"/>
              </a:spcBef>
              <a:buNone/>
              <a:defRPr sz="1800" b="0" i="0" u="none" strike="noStrike" cap="none">
                <a:solidFill>
                  <a:schemeClr val="dk2"/>
                </a:solidFill>
                <a:latin typeface="Arial"/>
                <a:ea typeface="Arial"/>
                <a:cs typeface="Arial"/>
                <a:sym typeface="Arial"/>
              </a:defRPr>
            </a:lvl2pPr>
            <a:lvl3pPr marL="0" marR="0" lvl="2" indent="0" algn="ctr" rtl="0">
              <a:spcBef>
                <a:spcPts val="0"/>
              </a:spcBef>
              <a:buNone/>
              <a:defRPr sz="1800" b="0" i="0" u="none" strike="noStrike" cap="none">
                <a:solidFill>
                  <a:schemeClr val="dk2"/>
                </a:solidFill>
                <a:latin typeface="Arial"/>
                <a:ea typeface="Arial"/>
                <a:cs typeface="Arial"/>
                <a:sym typeface="Arial"/>
              </a:defRPr>
            </a:lvl3pPr>
            <a:lvl4pPr marL="0" marR="0" lvl="3" indent="0" algn="ctr" rtl="0">
              <a:spcBef>
                <a:spcPts val="0"/>
              </a:spcBef>
              <a:buNone/>
              <a:defRPr sz="1800" b="0" i="0" u="none" strike="noStrike" cap="none">
                <a:solidFill>
                  <a:schemeClr val="dk2"/>
                </a:solidFill>
                <a:latin typeface="Arial"/>
                <a:ea typeface="Arial"/>
                <a:cs typeface="Arial"/>
                <a:sym typeface="Arial"/>
              </a:defRPr>
            </a:lvl4pPr>
            <a:lvl5pPr marL="0" marR="0" lvl="4" indent="0" algn="ctr" rtl="0">
              <a:spcBef>
                <a:spcPts val="0"/>
              </a:spcBef>
              <a:buNone/>
              <a:defRPr sz="1800" b="0" i="0" u="none" strike="noStrike" cap="none">
                <a:solidFill>
                  <a:schemeClr val="dk2"/>
                </a:solidFill>
                <a:latin typeface="Arial"/>
                <a:ea typeface="Arial"/>
                <a:cs typeface="Arial"/>
                <a:sym typeface="Arial"/>
              </a:defRPr>
            </a:lvl5pPr>
            <a:lvl6pPr marL="0" marR="0" lvl="5" indent="0" algn="ctr" rtl="0">
              <a:spcBef>
                <a:spcPts val="0"/>
              </a:spcBef>
              <a:buNone/>
              <a:defRPr sz="1800" b="0" i="0" u="none" strike="noStrike" cap="none">
                <a:solidFill>
                  <a:schemeClr val="dk2"/>
                </a:solidFill>
                <a:latin typeface="Arial"/>
                <a:ea typeface="Arial"/>
                <a:cs typeface="Arial"/>
                <a:sym typeface="Arial"/>
              </a:defRPr>
            </a:lvl6pPr>
            <a:lvl7pPr marL="0" marR="0" lvl="6" indent="0" algn="ctr" rtl="0">
              <a:spcBef>
                <a:spcPts val="0"/>
              </a:spcBef>
              <a:buNone/>
              <a:defRPr sz="1800" b="0" i="0" u="none" strike="noStrike" cap="none">
                <a:solidFill>
                  <a:schemeClr val="dk2"/>
                </a:solidFill>
                <a:latin typeface="Arial"/>
                <a:ea typeface="Arial"/>
                <a:cs typeface="Arial"/>
                <a:sym typeface="Arial"/>
              </a:defRPr>
            </a:lvl7pPr>
            <a:lvl8pPr marL="0" marR="0" lvl="7" indent="0" algn="ctr" rtl="0">
              <a:spcBef>
                <a:spcPts val="0"/>
              </a:spcBef>
              <a:buNone/>
              <a:defRPr sz="1800" b="0" i="0" u="none" strike="noStrike" cap="none">
                <a:solidFill>
                  <a:schemeClr val="dk2"/>
                </a:solidFill>
                <a:latin typeface="Arial"/>
                <a:ea typeface="Arial"/>
                <a:cs typeface="Arial"/>
                <a:sym typeface="Arial"/>
              </a:defRPr>
            </a:lvl8pPr>
            <a:lvl9pPr marL="0" marR="0" lvl="8" indent="0" algn="ctr" rtl="0">
              <a:spcBef>
                <a:spcPts val="0"/>
              </a:spcBef>
              <a:buNone/>
              <a:defRPr sz="18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925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hape&#10;&#10;Description automatically generated with low confidence">
            <a:extLst>
              <a:ext uri="{FF2B5EF4-FFF2-40B4-BE49-F238E27FC236}">
                <a16:creationId xmlns:a16="http://schemas.microsoft.com/office/drawing/2014/main" id="{AA308A5B-934B-BA28-2018-FE2F6F9FEB27}"/>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C7545B3-8CC6-0704-2DAE-59279EE1C1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4ECEEC-5302-E986-B670-87CCF64122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8">
            <a:extLst>
              <a:ext uri="{FF2B5EF4-FFF2-40B4-BE49-F238E27FC236}">
                <a16:creationId xmlns:a16="http://schemas.microsoft.com/office/drawing/2014/main" id="{B835017A-00AA-C376-35FF-867D211EDD69}"/>
              </a:ext>
            </a:extLst>
          </p:cNvPr>
          <p:cNvSpPr txBox="1">
            <a:spLocks/>
          </p:cNvSpPr>
          <p:nvPr userDrawn="1"/>
        </p:nvSpPr>
        <p:spPr>
          <a:xfrm>
            <a:off x="9191367"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2E1D5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D99F6-F8A8-D54A-B7C8-E076B5502049}" type="slidenum">
              <a:rPr lang="en-US" smtClean="0"/>
              <a:pPr/>
              <a:t>‹#›</a:t>
            </a:fld>
            <a:endParaRPr lang="en-US"/>
          </a:p>
        </p:txBody>
      </p:sp>
      <p:sp>
        <p:nvSpPr>
          <p:cNvPr id="10" name="Date Placeholder 4">
            <a:extLst>
              <a:ext uri="{FF2B5EF4-FFF2-40B4-BE49-F238E27FC236}">
                <a16:creationId xmlns:a16="http://schemas.microsoft.com/office/drawing/2014/main" id="{78A1F4F6-C2EB-4FA4-50CE-57B1D8A2CAD5}"/>
              </a:ext>
            </a:extLst>
          </p:cNvPr>
          <p:cNvSpPr>
            <a:spLocks noGrp="1"/>
          </p:cNvSpPr>
          <p:nvPr>
            <p:ph type="dt" sz="half" idx="2"/>
          </p:nvPr>
        </p:nvSpPr>
        <p:spPr>
          <a:xfrm>
            <a:off x="838200" y="6412363"/>
            <a:ext cx="2743200" cy="365125"/>
          </a:xfrm>
          <a:prstGeom prst="rect">
            <a:avLst/>
          </a:prstGeom>
        </p:spPr>
        <p:txBody>
          <a:bodyPr/>
          <a:lstStyle>
            <a:lvl1pPr>
              <a:defRPr sz="1200" b="0" i="0">
                <a:solidFill>
                  <a:srgbClr val="2E1D52"/>
                </a:solidFill>
                <a:latin typeface="Arial" panose="020B0604020202020204" pitchFamily="34" charset="0"/>
                <a:cs typeface="Arial" panose="020B0604020202020204" pitchFamily="34" charset="0"/>
              </a:defRPr>
            </a:lvl1pPr>
          </a:lstStyle>
          <a:p>
            <a:r>
              <a:rPr lang="en-US"/>
              <a:t>Presentation title</a:t>
            </a:r>
          </a:p>
        </p:txBody>
      </p:sp>
    </p:spTree>
    <p:extLst>
      <p:ext uri="{BB962C8B-B14F-4D97-AF65-F5344CB8AC3E}">
        <p14:creationId xmlns:p14="http://schemas.microsoft.com/office/powerpoint/2010/main" val="1477053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b="1" i="0" kern="1200">
          <a:solidFill>
            <a:srgbClr val="2E1D5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E1D5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E1D5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E1D5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E1D5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E1D5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s://leadingtochange.scot/new-approaches-to-leadership-and-race-equalit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ellbeinghub.scot/resource/coaching-for-wellbeing-a-digital-coaching-service-for-all-health-and-social-care-staff/" TargetMode="External"/><Relationship Id="rId2" Type="http://schemas.openxmlformats.org/officeDocument/2006/relationships/hyperlink" Target="https://wellbeinghub.scot/" TargetMode="External"/><Relationship Id="rId1" Type="http://schemas.openxmlformats.org/officeDocument/2006/relationships/slideLayout" Target="../slideLayouts/slideLayout2.xml"/><Relationship Id="rId4" Type="http://schemas.openxmlformats.org/officeDocument/2006/relationships/hyperlink" Target="https://wellbeinghub.scot/national-service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hyperlink" Target="mailto:hello@leadingtochange.scot"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leadingtochange.sco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eadingtochange.scot/empowerment-and-my-leadership-journe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D6DD-CBD4-96BB-6666-7D384185B480}"/>
              </a:ext>
            </a:extLst>
          </p:cNvPr>
          <p:cNvSpPr>
            <a:spLocks noGrp="1"/>
          </p:cNvSpPr>
          <p:nvPr>
            <p:ph type="ctrTitle"/>
          </p:nvPr>
        </p:nvSpPr>
        <p:spPr>
          <a:xfrm>
            <a:off x="544529" y="3429000"/>
            <a:ext cx="5518936" cy="2085654"/>
          </a:xfrm>
        </p:spPr>
        <p:txBody>
          <a:bodyPr>
            <a:noAutofit/>
          </a:bodyPr>
          <a:lstStyle/>
          <a:p>
            <a:pPr algn="ctr"/>
            <a:r>
              <a:rPr lang="en-US" sz="3200" dirty="0">
                <a:latin typeface="Georgia" panose="02040502050405020303" pitchFamily="18" charset="0"/>
              </a:rPr>
              <a:t>Diversity Coffee Connect</a:t>
            </a:r>
            <a:r>
              <a:rPr lang="en-US" sz="2800" dirty="0">
                <a:latin typeface="Georgia" panose="02040502050405020303" pitchFamily="18" charset="0"/>
              </a:rPr>
              <a:t>:</a:t>
            </a:r>
            <a:br>
              <a:rPr lang="en-US" sz="2800" dirty="0">
                <a:latin typeface="Georgia" panose="02040502050405020303" pitchFamily="18" charset="0"/>
              </a:rPr>
            </a:br>
            <a:r>
              <a:rPr lang="en-US" sz="2800" dirty="0">
                <a:latin typeface="Georgia" panose="02040502050405020303" pitchFamily="18" charset="0"/>
              </a:rPr>
              <a:t> </a:t>
            </a:r>
            <a:br>
              <a:rPr lang="en-US" sz="2800" dirty="0">
                <a:latin typeface="Georgia" panose="02040502050405020303" pitchFamily="18" charset="0"/>
              </a:rPr>
            </a:br>
            <a:r>
              <a:rPr lang="en-GB" sz="3200" dirty="0">
                <a:latin typeface="Georgia" panose="02040502050405020303" pitchFamily="18" charset="0"/>
              </a:rPr>
              <a:t>Empowerment and my leadership journey</a:t>
            </a:r>
            <a:br>
              <a:rPr lang="en-GB" sz="2800" dirty="0">
                <a:latin typeface="Georgia" panose="02040502050405020303" pitchFamily="18" charset="0"/>
              </a:rPr>
            </a:br>
            <a:br>
              <a:rPr lang="en-GB" sz="2800" dirty="0">
                <a:latin typeface="Georgia" panose="02040502050405020303" pitchFamily="18" charset="0"/>
              </a:rPr>
            </a:br>
            <a:r>
              <a:rPr lang="en-GB" sz="2800" dirty="0">
                <a:latin typeface="Georgia" panose="02040502050405020303" pitchFamily="18" charset="0"/>
              </a:rPr>
              <a:t>18</a:t>
            </a:r>
            <a:r>
              <a:rPr lang="en-GB" sz="2800" baseline="30000" dirty="0">
                <a:latin typeface="Georgia" panose="02040502050405020303" pitchFamily="18" charset="0"/>
              </a:rPr>
              <a:t>th</a:t>
            </a:r>
            <a:r>
              <a:rPr lang="en-GB" sz="2800" dirty="0">
                <a:latin typeface="Georgia" panose="02040502050405020303" pitchFamily="18" charset="0"/>
              </a:rPr>
              <a:t> April 2023</a:t>
            </a:r>
            <a:br>
              <a:rPr lang="en-GB" sz="2800" dirty="0">
                <a:highlight>
                  <a:srgbClr val="FF00FF"/>
                </a:highlight>
                <a:latin typeface="Georgia" panose="02040502050405020303" pitchFamily="18" charset="0"/>
              </a:rPr>
            </a:br>
            <a:endParaRPr lang="en-US" sz="3200" dirty="0">
              <a:highlight>
                <a:srgbClr val="FF00FF"/>
              </a:highlight>
              <a:latin typeface="Georgia" panose="02040502050405020303" pitchFamily="18" charset="0"/>
            </a:endParaRPr>
          </a:p>
        </p:txBody>
      </p:sp>
      <p:pic>
        <p:nvPicPr>
          <p:cNvPr id="1026" name="Picture 2" descr="Diversity Coffee Connect Logo">
            <a:extLst>
              <a:ext uri="{FF2B5EF4-FFF2-40B4-BE49-F238E27FC236}">
                <a16:creationId xmlns:a16="http://schemas.microsoft.com/office/drawing/2014/main" id="{77E33BE8-1107-4358-8643-4991A3B901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74"/>
          <a:stretch/>
        </p:blipFill>
        <p:spPr bwMode="auto">
          <a:xfrm>
            <a:off x="6758684" y="0"/>
            <a:ext cx="543331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375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9"/>
          <p:cNvSpPr txBox="1">
            <a:spLocks noGrp="1"/>
          </p:cNvSpPr>
          <p:nvPr>
            <p:ph type="title"/>
          </p:nvPr>
        </p:nvSpPr>
        <p:spPr>
          <a:xfrm>
            <a:off x="628549" y="64581"/>
            <a:ext cx="97851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dirty="0">
                <a:solidFill>
                  <a:schemeClr val="tx1"/>
                </a:solidFill>
                <a:latin typeface="Open Sans"/>
                <a:ea typeface="Open Sans"/>
                <a:cs typeface="Open Sans"/>
              </a:rPr>
              <a:t>Key conversation themes</a:t>
            </a:r>
            <a:endParaRPr dirty="0">
              <a:solidFill>
                <a:schemeClr val="tx1"/>
              </a:solidFill>
              <a:latin typeface="Open Sans"/>
              <a:ea typeface="Open Sans"/>
              <a:cs typeface="Open Sans"/>
            </a:endParaRPr>
          </a:p>
        </p:txBody>
      </p:sp>
      <p:sp>
        <p:nvSpPr>
          <p:cNvPr id="442" name="Google Shape;442;p59"/>
          <p:cNvSpPr txBox="1"/>
          <p:nvPr/>
        </p:nvSpPr>
        <p:spPr>
          <a:xfrm>
            <a:off x="160725" y="1045025"/>
            <a:ext cx="11839200" cy="74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a:latin typeface="Open Sans" panose="020B0606030504020204" pitchFamily="34" charset="0"/>
                <a:ea typeface="Open Sans" panose="020B0606030504020204" pitchFamily="34" charset="0"/>
                <a:cs typeface="Open Sans" panose="020B0606030504020204" pitchFamily="34" charset="0"/>
                <a:sym typeface="Georgia"/>
              </a:rPr>
              <a:t>T</a:t>
            </a:r>
            <a:r>
              <a:rPr lang="en-GB" sz="1800">
                <a:latin typeface="Open Sans" panose="020B0606030504020204" pitchFamily="34" charset="0"/>
                <a:ea typeface="Open Sans" panose="020B0606030504020204" pitchFamily="34" charset="0"/>
                <a:cs typeface="Open Sans" panose="020B0606030504020204" pitchFamily="34" charset="0"/>
                <a:sym typeface="Georgia"/>
              </a:rPr>
              <a:t>he themes from </a:t>
            </a:r>
            <a:r>
              <a:rPr lang="en-GB">
                <a:latin typeface="Open Sans" panose="020B0606030504020204" pitchFamily="34" charset="0"/>
                <a:ea typeface="Open Sans" panose="020B0606030504020204" pitchFamily="34" charset="0"/>
                <a:cs typeface="Open Sans" panose="020B0606030504020204" pitchFamily="34" charset="0"/>
                <a:sym typeface="Georgia"/>
              </a:rPr>
              <a:t>our</a:t>
            </a:r>
            <a:r>
              <a:rPr lang="en-GB" sz="1800">
                <a:latin typeface="Open Sans" panose="020B0606030504020204" pitchFamily="34" charset="0"/>
                <a:ea typeface="Open Sans" panose="020B0606030504020204" pitchFamily="34" charset="0"/>
                <a:cs typeface="Open Sans" panose="020B0606030504020204" pitchFamily="34" charset="0"/>
                <a:sym typeface="Georgia"/>
              </a:rPr>
              <a:t> conversations included...</a:t>
            </a:r>
            <a:endParaRPr sz="1800">
              <a:latin typeface="Open Sans" panose="020B0606030504020204" pitchFamily="34" charset="0"/>
              <a:ea typeface="Open Sans" panose="020B0606030504020204" pitchFamily="34" charset="0"/>
              <a:cs typeface="Open Sans" panose="020B0606030504020204" pitchFamily="34" charset="0"/>
              <a:sym typeface="Georgia"/>
            </a:endParaRPr>
          </a:p>
          <a:p>
            <a:pPr marL="0" marR="0" lvl="0" indent="0" algn="l" rtl="0">
              <a:lnSpc>
                <a:spcPct val="100000"/>
              </a:lnSpc>
              <a:spcBef>
                <a:spcPts val="1000"/>
              </a:spcBef>
              <a:spcAft>
                <a:spcPts val="0"/>
              </a:spcAft>
              <a:buNone/>
            </a:pPr>
            <a:endParaRPr sz="2100">
              <a:latin typeface="Open Sans" panose="020B0606030504020204" pitchFamily="34" charset="0"/>
              <a:ea typeface="Open Sans" panose="020B0606030504020204" pitchFamily="34" charset="0"/>
              <a:cs typeface="Open Sans" panose="020B0606030504020204" pitchFamily="34" charset="0"/>
              <a:sym typeface="Georgia"/>
            </a:endParaRPr>
          </a:p>
          <a:p>
            <a:pPr marL="0" marR="0" lvl="0" indent="0" algn="l" rtl="0">
              <a:lnSpc>
                <a:spcPct val="100000"/>
              </a:lnSpc>
              <a:spcBef>
                <a:spcPts val="1000"/>
              </a:spcBef>
              <a:spcAft>
                <a:spcPts val="1000"/>
              </a:spcAft>
              <a:buNone/>
            </a:pPr>
            <a:endParaRPr sz="2300">
              <a:latin typeface="Open Sans" panose="020B0606030504020204" pitchFamily="34" charset="0"/>
              <a:ea typeface="Open Sans" panose="020B0606030504020204" pitchFamily="34" charset="0"/>
              <a:cs typeface="Open Sans" panose="020B0606030504020204" pitchFamily="34" charset="0"/>
              <a:sym typeface="Georgia"/>
            </a:endParaRPr>
          </a:p>
        </p:txBody>
      </p:sp>
      <p:sp>
        <p:nvSpPr>
          <p:cNvPr id="443" name="Google Shape;443;p59"/>
          <p:cNvSpPr/>
          <p:nvPr/>
        </p:nvSpPr>
        <p:spPr>
          <a:xfrm>
            <a:off x="3326781" y="3376835"/>
            <a:ext cx="2306370" cy="1077440"/>
          </a:xfrm>
          <a:prstGeom prst="wedgeRectCallout">
            <a:avLst>
              <a:gd name="adj1" fmla="val -13300"/>
              <a:gd name="adj2" fmla="val 64469"/>
            </a:avLst>
          </a:prstGeom>
          <a:solidFill>
            <a:schemeClr val="tx2">
              <a:lumMod val="60000"/>
              <a:lumOff val="40000"/>
            </a:schemeClr>
          </a:solidFill>
          <a:ln w="9525" cap="flat" cmpd="sng">
            <a:solidFill>
              <a:schemeClr val="tx1">
                <a:lumMod val="50000"/>
                <a:lumOff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“don’t be afraid to ask.”</a:t>
            </a:r>
          </a:p>
        </p:txBody>
      </p:sp>
      <p:sp>
        <p:nvSpPr>
          <p:cNvPr id="444" name="Google Shape;444;p59"/>
          <p:cNvSpPr/>
          <p:nvPr/>
        </p:nvSpPr>
        <p:spPr>
          <a:xfrm>
            <a:off x="3386464" y="1689019"/>
            <a:ext cx="2246687" cy="922623"/>
          </a:xfrm>
          <a:prstGeom prst="wedgeRectCallout">
            <a:avLst>
              <a:gd name="adj1" fmla="val 28094"/>
              <a:gd name="adj2" fmla="val 60734"/>
            </a:avLst>
          </a:prstGeom>
          <a:solidFill>
            <a:srgbClr val="742481"/>
          </a:solidFill>
          <a:ln w="9525" cap="flat" cmpd="sng">
            <a:solidFill>
              <a:srgbClr val="74248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“Mentorship”</a:t>
            </a:r>
            <a:endParaRPr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6" name="Google Shape;446;p59"/>
          <p:cNvSpPr/>
          <p:nvPr/>
        </p:nvSpPr>
        <p:spPr>
          <a:xfrm>
            <a:off x="305198" y="1620761"/>
            <a:ext cx="2699363" cy="1342346"/>
          </a:xfrm>
          <a:prstGeom prst="wedgeRectCallout">
            <a:avLst>
              <a:gd name="adj1" fmla="val 10283"/>
              <a:gd name="adj2" fmla="val 69203"/>
            </a:avLst>
          </a:prstGeom>
          <a:solidFill>
            <a:srgbClr val="00B0F0"/>
          </a:solidFill>
          <a:ln w="9525" cap="flat" cmpd="sng">
            <a:solidFill>
              <a:srgbClr val="00B0F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“create a mission statement for yourself’’</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7" name="Google Shape;447;p59"/>
          <p:cNvSpPr/>
          <p:nvPr/>
        </p:nvSpPr>
        <p:spPr>
          <a:xfrm>
            <a:off x="6096000" y="3429000"/>
            <a:ext cx="2723855" cy="1077439"/>
          </a:xfrm>
          <a:prstGeom prst="wedgeRectCallout">
            <a:avLst>
              <a:gd name="adj1" fmla="val -20833"/>
              <a:gd name="adj2" fmla="val 62500"/>
            </a:avLst>
          </a:prstGeom>
          <a:solidFill>
            <a:schemeClr val="accent2">
              <a:lumMod val="60000"/>
              <a:lumOff val="40000"/>
            </a:schemeClr>
          </a:solidFill>
          <a:ln w="9525" cap="flat" cmpd="sng">
            <a:solidFill>
              <a:srgbClr val="FC9E0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“The importance of mentors”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8" name="Google Shape;448;p59"/>
          <p:cNvSpPr/>
          <p:nvPr/>
        </p:nvSpPr>
        <p:spPr>
          <a:xfrm>
            <a:off x="9348209" y="1417175"/>
            <a:ext cx="2651716" cy="1482917"/>
          </a:xfrm>
          <a:prstGeom prst="wedgeRectCallout">
            <a:avLst>
              <a:gd name="adj1" fmla="val 22461"/>
              <a:gd name="adj2" fmla="val 59859"/>
            </a:avLst>
          </a:prstGeom>
          <a:solidFill>
            <a:srgbClr val="22224C"/>
          </a:solidFill>
          <a:ln w="9525" cap="flat" cmpd="sng">
            <a:solidFill>
              <a:srgbClr val="22224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“Diversity in leadership leads to a more thriving leadership and better solutions</a:t>
            </a:r>
          </a:p>
        </p:txBody>
      </p:sp>
      <p:sp>
        <p:nvSpPr>
          <p:cNvPr id="449" name="Google Shape;449;p59"/>
          <p:cNvSpPr/>
          <p:nvPr/>
        </p:nvSpPr>
        <p:spPr>
          <a:xfrm>
            <a:off x="9224301" y="5222162"/>
            <a:ext cx="2378696" cy="1016548"/>
          </a:xfrm>
          <a:prstGeom prst="wedgeRectCallout">
            <a:avLst>
              <a:gd name="adj1" fmla="val 20446"/>
              <a:gd name="adj2" fmla="val 60687"/>
            </a:avLst>
          </a:prstGeom>
          <a:solidFill>
            <a:srgbClr val="238787"/>
          </a:solidFill>
          <a:ln w="9525" cap="flat" cmpd="sng">
            <a:solidFill>
              <a:srgbClr val="23878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lt1"/>
                </a:solidFill>
                <a:latin typeface="Open Sans" panose="020B0606030504020204" pitchFamily="34" charset="0"/>
                <a:ea typeface="Open Sans" panose="020B0606030504020204" pitchFamily="34" charset="0"/>
                <a:cs typeface="Open Sans" panose="020B0606030504020204" pitchFamily="34" charset="0"/>
              </a:rPr>
              <a:t>“Diversity”</a:t>
            </a:r>
            <a:endParaRPr sz="135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0" name="Google Shape;450;p59"/>
          <p:cNvSpPr/>
          <p:nvPr/>
        </p:nvSpPr>
        <p:spPr>
          <a:xfrm>
            <a:off x="9348209" y="3429000"/>
            <a:ext cx="2428346" cy="1157765"/>
          </a:xfrm>
          <a:prstGeom prst="wedgeRectCallout">
            <a:avLst>
              <a:gd name="adj1" fmla="val -33787"/>
              <a:gd name="adj2" fmla="val 69324"/>
            </a:avLst>
          </a:prstGeom>
          <a:solidFill>
            <a:schemeClr val="accent5"/>
          </a:solidFill>
          <a:ln w="952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“Allowing our young to grow up embracing diversity”</a:t>
            </a:r>
          </a:p>
        </p:txBody>
      </p:sp>
      <p:sp>
        <p:nvSpPr>
          <p:cNvPr id="451" name="Google Shape;451;p59"/>
          <p:cNvSpPr/>
          <p:nvPr/>
        </p:nvSpPr>
        <p:spPr>
          <a:xfrm>
            <a:off x="3214202" y="5175114"/>
            <a:ext cx="2591209" cy="1157765"/>
          </a:xfrm>
          <a:prstGeom prst="wedgeRectCallout">
            <a:avLst>
              <a:gd name="adj1" fmla="val -8173"/>
              <a:gd name="adj2" fmla="val 62723"/>
            </a:avLst>
          </a:prstGeom>
          <a:solidFill>
            <a:srgbClr val="FE5E93"/>
          </a:solidFill>
          <a:ln w="9525" cap="flat" cmpd="sng">
            <a:solidFill>
              <a:srgbClr val="E29EC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22224C"/>
                </a:solidFill>
                <a:latin typeface="Open Sans" panose="020B0606030504020204" pitchFamily="34" charset="0"/>
                <a:ea typeface="Open Sans" panose="020B0606030504020204" pitchFamily="34" charset="0"/>
                <a:cs typeface="Open Sans" panose="020B0606030504020204" pitchFamily="34" charset="0"/>
              </a:rPr>
              <a:t>“Passing on knowledge you have gained”</a:t>
            </a:r>
            <a:endParaRPr dirty="0">
              <a:solidFill>
                <a:srgbClr val="22224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446;p59">
            <a:extLst>
              <a:ext uri="{FF2B5EF4-FFF2-40B4-BE49-F238E27FC236}">
                <a16:creationId xmlns:a16="http://schemas.microsoft.com/office/drawing/2014/main" id="{BECC32C9-8BE4-4A75-B56A-6F5C20D99B51}"/>
              </a:ext>
            </a:extLst>
          </p:cNvPr>
          <p:cNvSpPr/>
          <p:nvPr/>
        </p:nvSpPr>
        <p:spPr>
          <a:xfrm>
            <a:off x="305199" y="3376836"/>
            <a:ext cx="2699364" cy="1077439"/>
          </a:xfrm>
          <a:prstGeom prst="wedgeRectCallout">
            <a:avLst>
              <a:gd name="adj1" fmla="val -33245"/>
              <a:gd name="adj2" fmla="val 75632"/>
            </a:avLst>
          </a:prstGeom>
          <a:solidFill>
            <a:schemeClr val="accent6">
              <a:lumMod val="60000"/>
              <a:lumOff val="40000"/>
            </a:schemeClr>
          </a:solidFill>
          <a:ln w="9525" cap="flat" cmpd="sng">
            <a:solidFill>
              <a:schemeClr val="accent6">
                <a:lumMod val="75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“Belonging in leadership’’</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446;p59">
            <a:extLst>
              <a:ext uri="{FF2B5EF4-FFF2-40B4-BE49-F238E27FC236}">
                <a16:creationId xmlns:a16="http://schemas.microsoft.com/office/drawing/2014/main" id="{63D47F17-ACED-43D6-BAA8-A89B56ACC5E2}"/>
              </a:ext>
            </a:extLst>
          </p:cNvPr>
          <p:cNvSpPr/>
          <p:nvPr/>
        </p:nvSpPr>
        <p:spPr>
          <a:xfrm>
            <a:off x="289869" y="5168355"/>
            <a:ext cx="2714694" cy="936142"/>
          </a:xfrm>
          <a:prstGeom prst="wedgeRectCallout">
            <a:avLst>
              <a:gd name="adj1" fmla="val -18673"/>
              <a:gd name="adj2" fmla="val 63715"/>
            </a:avLst>
          </a:prstGeom>
          <a:solidFill>
            <a:schemeClr val="accent4">
              <a:lumMod val="40000"/>
              <a:lumOff val="60000"/>
            </a:schemeClr>
          </a:solidFill>
          <a:ln w="9525" cap="flat" cmpd="sng">
            <a:solidFill>
              <a:schemeClr val="accent4">
                <a:lumMod val="75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“Making connections’’</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Google Shape;446;p59">
            <a:extLst>
              <a:ext uri="{FF2B5EF4-FFF2-40B4-BE49-F238E27FC236}">
                <a16:creationId xmlns:a16="http://schemas.microsoft.com/office/drawing/2014/main" id="{F25AD8EE-163B-4F28-8084-5EF558C339B1}"/>
              </a:ext>
            </a:extLst>
          </p:cNvPr>
          <p:cNvSpPr/>
          <p:nvPr/>
        </p:nvSpPr>
        <p:spPr>
          <a:xfrm>
            <a:off x="6096000" y="5175114"/>
            <a:ext cx="2626330" cy="1077439"/>
          </a:xfrm>
          <a:prstGeom prst="wedgeRectCallout">
            <a:avLst>
              <a:gd name="adj1" fmla="val 10283"/>
              <a:gd name="adj2" fmla="val 69203"/>
            </a:avLst>
          </a:prstGeom>
          <a:solidFill>
            <a:srgbClr val="E29EC6"/>
          </a:solidFill>
          <a:ln w="9525" cap="flat" cmpd="sng">
            <a:solidFill>
              <a:srgbClr val="7030A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‘connect </a:t>
            </a:r>
            <a:r>
              <a:rPr lang="en-GB" dirty="0" err="1">
                <a:latin typeface="Open Sans" panose="020B0606030504020204" pitchFamily="34" charset="0"/>
                <a:ea typeface="Open Sans" panose="020B0606030504020204" pitchFamily="34" charset="0"/>
                <a:cs typeface="Open Sans" panose="020B0606030504020204" pitchFamily="34" charset="0"/>
              </a:rPr>
              <a:t>connect</a:t>
            </a:r>
            <a:r>
              <a:rPr lang="en-GB" dirty="0">
                <a:latin typeface="Open Sans" panose="020B0606030504020204" pitchFamily="34" charset="0"/>
                <a:ea typeface="Open Sans" panose="020B0606030504020204" pitchFamily="34" charset="0"/>
                <a:cs typeface="Open Sans" panose="020B0606030504020204" pitchFamily="34" charset="0"/>
              </a:rPr>
              <a:t>, connect’</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446;p59">
            <a:extLst>
              <a:ext uri="{FF2B5EF4-FFF2-40B4-BE49-F238E27FC236}">
                <a16:creationId xmlns:a16="http://schemas.microsoft.com/office/drawing/2014/main" id="{68499F22-E356-FB85-279C-4042EFBFCD8B}"/>
              </a:ext>
            </a:extLst>
          </p:cNvPr>
          <p:cNvSpPr/>
          <p:nvPr/>
        </p:nvSpPr>
        <p:spPr>
          <a:xfrm>
            <a:off x="6082654" y="1660456"/>
            <a:ext cx="2857787" cy="922623"/>
          </a:xfrm>
          <a:prstGeom prst="wedgeRectCallout">
            <a:avLst>
              <a:gd name="adj1" fmla="val 10283"/>
              <a:gd name="adj2" fmla="val 69203"/>
            </a:avLst>
          </a:prstGeom>
          <a:solidFill>
            <a:srgbClr val="DEF7F8"/>
          </a:solidFill>
          <a:ln w="9525" cap="flat" cmpd="sng">
            <a:solidFill>
              <a:srgbClr val="7030A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‘Personal resilience’</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5"/>
          <p:cNvSpPr txBox="1">
            <a:spLocks noGrp="1"/>
          </p:cNvSpPr>
          <p:nvPr>
            <p:ph type="title"/>
          </p:nvPr>
        </p:nvSpPr>
        <p:spPr>
          <a:xfrm>
            <a:off x="628549" y="64581"/>
            <a:ext cx="97851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dirty="0">
                <a:solidFill>
                  <a:schemeClr val="tx1"/>
                </a:solidFill>
              </a:rPr>
              <a:t>Word Cloud: Enablers and opportunities</a:t>
            </a:r>
          </a:p>
        </p:txBody>
      </p:sp>
      <p:sp>
        <p:nvSpPr>
          <p:cNvPr id="7" name="TextBox 6">
            <a:extLst>
              <a:ext uri="{FF2B5EF4-FFF2-40B4-BE49-F238E27FC236}">
                <a16:creationId xmlns:a16="http://schemas.microsoft.com/office/drawing/2014/main" id="{CFAD2367-0011-4BA7-EFB6-5183FEB61C20}"/>
              </a:ext>
            </a:extLst>
          </p:cNvPr>
          <p:cNvSpPr txBox="1"/>
          <p:nvPr/>
        </p:nvSpPr>
        <p:spPr>
          <a:xfrm>
            <a:off x="697186" y="5777756"/>
            <a:ext cx="10569499" cy="1015663"/>
          </a:xfrm>
          <a:prstGeom prst="rect">
            <a:avLst/>
          </a:prstGeom>
          <a:noFill/>
        </p:spPr>
        <p:txBody>
          <a:bodyPr wrap="square">
            <a:spAutoFit/>
          </a:bodyPr>
          <a:lstStyle/>
          <a:p>
            <a:r>
              <a:rPr lang="en-GB" sz="2000" b="1" dirty="0"/>
              <a:t>All responses in plain text: </a:t>
            </a:r>
            <a:r>
              <a:rPr lang="en-GB" sz="2000" dirty="0"/>
              <a:t>reconnecting, connection (3), being a mentor/mentee, acknowledging vulnerability, belonging (3), conversation, Arena, mission statement, clarity, value of diversity, Being kind, support</a:t>
            </a:r>
          </a:p>
        </p:txBody>
      </p:sp>
      <p:pic>
        <p:nvPicPr>
          <p:cNvPr id="3" name="Picture 2">
            <a:extLst>
              <a:ext uri="{FF2B5EF4-FFF2-40B4-BE49-F238E27FC236}">
                <a16:creationId xmlns:a16="http://schemas.microsoft.com/office/drawing/2014/main" id="{37361923-9DF9-9165-5955-7F5D0AAF4BBF}"/>
              </a:ext>
            </a:extLst>
          </p:cNvPr>
          <p:cNvPicPr>
            <a:picLocks noChangeAspect="1"/>
          </p:cNvPicPr>
          <p:nvPr/>
        </p:nvPicPr>
        <p:blipFill>
          <a:blip r:embed="rId3"/>
          <a:stretch>
            <a:fillRect/>
          </a:stretch>
        </p:blipFill>
        <p:spPr>
          <a:xfrm>
            <a:off x="637413" y="2057208"/>
            <a:ext cx="10917174" cy="2743583"/>
          </a:xfrm>
          <a:prstGeom prst="rect">
            <a:avLst/>
          </a:prstGeom>
        </p:spPr>
      </p:pic>
    </p:spTree>
    <p:extLst>
      <p:ext uri="{BB962C8B-B14F-4D97-AF65-F5344CB8AC3E}">
        <p14:creationId xmlns:p14="http://schemas.microsoft.com/office/powerpoint/2010/main" val="70499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9"/>
          <p:cNvSpPr txBox="1">
            <a:spLocks noGrp="1"/>
          </p:cNvSpPr>
          <p:nvPr>
            <p:ph type="title"/>
          </p:nvPr>
        </p:nvSpPr>
        <p:spPr>
          <a:xfrm>
            <a:off x="628549" y="64581"/>
            <a:ext cx="97851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dirty="0">
                <a:solidFill>
                  <a:schemeClr val="tx1"/>
                </a:solidFill>
                <a:latin typeface="Open Sans"/>
                <a:ea typeface="Open Sans"/>
                <a:cs typeface="Open Sans"/>
              </a:rPr>
              <a:t>What action are you going to take away from the session today?</a:t>
            </a:r>
            <a:endParaRPr dirty="0">
              <a:solidFill>
                <a:schemeClr val="tx1"/>
              </a:solidFill>
              <a:latin typeface="Open Sans"/>
              <a:ea typeface="Open Sans"/>
              <a:cs typeface="Open Sans"/>
            </a:endParaRPr>
          </a:p>
        </p:txBody>
      </p:sp>
      <p:sp>
        <p:nvSpPr>
          <p:cNvPr id="442" name="Google Shape;442;p59"/>
          <p:cNvSpPr txBox="1"/>
          <p:nvPr/>
        </p:nvSpPr>
        <p:spPr>
          <a:xfrm>
            <a:off x="160725" y="1045025"/>
            <a:ext cx="11839200" cy="74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sym typeface="Georgia"/>
              </a:rPr>
              <a:t>Responses </a:t>
            </a:r>
            <a:r>
              <a:rPr lang="en-GB" sz="1800" dirty="0">
                <a:latin typeface="Open Sans" panose="020B0606030504020204" pitchFamily="34" charset="0"/>
                <a:ea typeface="Open Sans" panose="020B0606030504020204" pitchFamily="34" charset="0"/>
                <a:cs typeface="Open Sans" panose="020B0606030504020204" pitchFamily="34" charset="0"/>
                <a:sym typeface="Georgia"/>
              </a:rPr>
              <a:t>included...</a:t>
            </a:r>
            <a:endParaRPr sz="1800" dirty="0">
              <a:latin typeface="Open Sans" panose="020B0606030504020204" pitchFamily="34" charset="0"/>
              <a:ea typeface="Open Sans" panose="020B0606030504020204" pitchFamily="34" charset="0"/>
              <a:cs typeface="Open Sans" panose="020B0606030504020204" pitchFamily="34" charset="0"/>
              <a:sym typeface="Georgia"/>
            </a:endParaRPr>
          </a:p>
          <a:p>
            <a:pPr marL="0" marR="0" lvl="0" indent="0" algn="l" rtl="0">
              <a:lnSpc>
                <a:spcPct val="100000"/>
              </a:lnSpc>
              <a:spcBef>
                <a:spcPts val="1000"/>
              </a:spcBef>
              <a:spcAft>
                <a:spcPts val="0"/>
              </a:spcAft>
              <a:buNone/>
            </a:pPr>
            <a:endParaRPr sz="2100" dirty="0">
              <a:latin typeface="Open Sans" panose="020B0606030504020204" pitchFamily="34" charset="0"/>
              <a:ea typeface="Open Sans" panose="020B0606030504020204" pitchFamily="34" charset="0"/>
              <a:cs typeface="Open Sans" panose="020B0606030504020204" pitchFamily="34" charset="0"/>
              <a:sym typeface="Georgia"/>
            </a:endParaRPr>
          </a:p>
          <a:p>
            <a:pPr marL="0" marR="0" lvl="0" indent="0" algn="l" rtl="0">
              <a:lnSpc>
                <a:spcPct val="100000"/>
              </a:lnSpc>
              <a:spcBef>
                <a:spcPts val="1000"/>
              </a:spcBef>
              <a:spcAft>
                <a:spcPts val="1000"/>
              </a:spcAft>
              <a:buNone/>
            </a:pPr>
            <a:endParaRPr sz="2300" dirty="0">
              <a:latin typeface="Open Sans" panose="020B0606030504020204" pitchFamily="34" charset="0"/>
              <a:ea typeface="Open Sans" panose="020B0606030504020204" pitchFamily="34" charset="0"/>
              <a:cs typeface="Open Sans" panose="020B0606030504020204" pitchFamily="34" charset="0"/>
              <a:sym typeface="Georgia"/>
            </a:endParaRPr>
          </a:p>
        </p:txBody>
      </p:sp>
      <p:sp>
        <p:nvSpPr>
          <p:cNvPr id="443" name="Google Shape;443;p59"/>
          <p:cNvSpPr/>
          <p:nvPr/>
        </p:nvSpPr>
        <p:spPr>
          <a:xfrm>
            <a:off x="4632229" y="1590807"/>
            <a:ext cx="3218646" cy="1671990"/>
          </a:xfrm>
          <a:prstGeom prst="wedgeRectCallout">
            <a:avLst>
              <a:gd name="adj1" fmla="val 19792"/>
              <a:gd name="adj2" fmla="val 72209"/>
            </a:avLst>
          </a:prstGeom>
          <a:solidFill>
            <a:srgbClr val="DEF7F8"/>
          </a:solidFill>
          <a:ln w="9525" cap="flat" cmpd="sng">
            <a:solidFill>
              <a:schemeClr val="tx1">
                <a:lumMod val="50000"/>
                <a:lumOff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“To connect more with others to give wider perspective and understanding. ’’</a:t>
            </a:r>
          </a:p>
        </p:txBody>
      </p:sp>
      <p:sp>
        <p:nvSpPr>
          <p:cNvPr id="444" name="Google Shape;444;p59"/>
          <p:cNvSpPr/>
          <p:nvPr/>
        </p:nvSpPr>
        <p:spPr>
          <a:xfrm>
            <a:off x="4632229" y="4714661"/>
            <a:ext cx="3503486" cy="1478175"/>
          </a:xfrm>
          <a:prstGeom prst="wedgeRectCallout">
            <a:avLst>
              <a:gd name="adj1" fmla="val 28094"/>
              <a:gd name="adj2" fmla="val 60734"/>
            </a:avLst>
          </a:prstGeom>
          <a:solidFill>
            <a:srgbClr val="9CD45E"/>
          </a:solidFill>
          <a:ln w="9525" cap="flat" cmpd="sng">
            <a:solidFill>
              <a:schemeClr val="accent6">
                <a:lumMod val="75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“It's ok not to have all the information.  Seeking help from others is powerful..”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6" name="Google Shape;446;p59"/>
          <p:cNvSpPr/>
          <p:nvPr/>
        </p:nvSpPr>
        <p:spPr>
          <a:xfrm>
            <a:off x="8678538" y="4714660"/>
            <a:ext cx="3218645" cy="1478175"/>
          </a:xfrm>
          <a:prstGeom prst="wedgeRectCallout">
            <a:avLst>
              <a:gd name="adj1" fmla="val -28940"/>
              <a:gd name="adj2" fmla="val 68075"/>
            </a:avLst>
          </a:prstGeom>
          <a:solidFill>
            <a:srgbClr val="00B0F0"/>
          </a:solidFill>
          <a:ln w="9525" cap="flat" cmpd="sng">
            <a:solidFill>
              <a:srgbClr val="00B0F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“Allow myself to be vulnerable and criticise myself for exposing a vulnerability.</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8" name="Google Shape;448;p59"/>
          <p:cNvSpPr/>
          <p:nvPr/>
        </p:nvSpPr>
        <p:spPr>
          <a:xfrm>
            <a:off x="8781280" y="1631174"/>
            <a:ext cx="3218645" cy="1891185"/>
          </a:xfrm>
          <a:prstGeom prst="wedgeRectCallout">
            <a:avLst>
              <a:gd name="adj1" fmla="val -40473"/>
              <a:gd name="adj2" fmla="val 61907"/>
            </a:avLst>
          </a:prstGeom>
          <a:solidFill>
            <a:srgbClr val="22224C"/>
          </a:solidFill>
          <a:ln w="9525" cap="flat" cmpd="sng">
            <a:solidFill>
              <a:srgbClr val="22224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“Reconnect with others including my mentor’’</a:t>
            </a:r>
            <a:endParaRPr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1" name="Google Shape;451;p59"/>
          <p:cNvSpPr/>
          <p:nvPr/>
        </p:nvSpPr>
        <p:spPr>
          <a:xfrm>
            <a:off x="305360" y="1590807"/>
            <a:ext cx="3396464" cy="2428540"/>
          </a:xfrm>
          <a:prstGeom prst="wedgeRectCallout">
            <a:avLst>
              <a:gd name="adj1" fmla="val -23491"/>
              <a:gd name="adj2" fmla="val 63430"/>
            </a:avLst>
          </a:prstGeom>
          <a:solidFill>
            <a:srgbClr val="FE5E93"/>
          </a:solidFill>
          <a:ln w="9525" cap="flat" cmpd="sng">
            <a:solidFill>
              <a:srgbClr val="E29EC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22224C"/>
                </a:solidFill>
                <a:latin typeface="Open Sans" panose="020B0606030504020204" pitchFamily="34" charset="0"/>
                <a:ea typeface="Open Sans" panose="020B0606030504020204" pitchFamily="34" charset="0"/>
                <a:cs typeface="Open Sans" panose="020B0606030504020204" pitchFamily="34" charset="0"/>
              </a:rPr>
              <a:t>“create my own mission statement, identify a potential mentor and ask them to engage, use the question 'how was the journey for you'”</a:t>
            </a:r>
            <a:endParaRPr dirty="0">
              <a:solidFill>
                <a:srgbClr val="22224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446;p59">
            <a:extLst>
              <a:ext uri="{FF2B5EF4-FFF2-40B4-BE49-F238E27FC236}">
                <a16:creationId xmlns:a16="http://schemas.microsoft.com/office/drawing/2014/main" id="{618A9212-0354-D484-3BD9-08A98DCCBB7B}"/>
              </a:ext>
            </a:extLst>
          </p:cNvPr>
          <p:cNvSpPr/>
          <p:nvPr/>
        </p:nvSpPr>
        <p:spPr>
          <a:xfrm>
            <a:off x="483180" y="4827677"/>
            <a:ext cx="3218644" cy="1478175"/>
          </a:xfrm>
          <a:prstGeom prst="wedgeRectCallout">
            <a:avLst>
              <a:gd name="adj1" fmla="val 10283"/>
              <a:gd name="adj2" fmla="val 69203"/>
            </a:avLst>
          </a:prstGeom>
          <a:solidFill>
            <a:schemeClr val="accent3">
              <a:lumMod val="60000"/>
              <a:lumOff val="40000"/>
            </a:schemeClr>
          </a:solidFill>
          <a:ln w="9525" cap="flat" cmpd="sng">
            <a:solidFill>
              <a:schemeClr val="tx1">
                <a:lumMod val="75000"/>
                <a:lumOff val="25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“Take a step back to re-examine current networks and value them more’’’</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23588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1"/>
          <p:cNvSpPr txBox="1">
            <a:spLocks noGrp="1"/>
          </p:cNvSpPr>
          <p:nvPr>
            <p:ph type="title"/>
          </p:nvPr>
        </p:nvSpPr>
        <p:spPr>
          <a:xfrm>
            <a:off x="494600" y="91350"/>
            <a:ext cx="105156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lang="en-GB" dirty="0"/>
          </a:p>
          <a:p>
            <a:pPr marL="182563">
              <a:spcBef>
                <a:spcPts val="600"/>
              </a:spcBef>
            </a:pPr>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How confident are you now in seeking help and support from others in your own leadership journey?</a:t>
            </a:r>
            <a:br>
              <a:rPr lang="en-GB" dirty="0">
                <a:latin typeface="Open Sans" panose="020B0606030504020204" pitchFamily="34" charset="0"/>
                <a:ea typeface="Open Sans" panose="020B0606030504020204" pitchFamily="34" charset="0"/>
                <a:cs typeface="Open Sans" panose="020B0606030504020204" pitchFamily="34" charset="0"/>
              </a:rPr>
            </a:br>
            <a:endParaRPr lang="en-GB" dirty="0"/>
          </a:p>
        </p:txBody>
      </p:sp>
      <p:pic>
        <p:nvPicPr>
          <p:cNvPr id="3" name="Picture 2">
            <a:extLst>
              <a:ext uri="{FF2B5EF4-FFF2-40B4-BE49-F238E27FC236}">
                <a16:creationId xmlns:a16="http://schemas.microsoft.com/office/drawing/2014/main" id="{E6B15106-DB78-2ECE-6F24-34F69B31C444}"/>
              </a:ext>
            </a:extLst>
          </p:cNvPr>
          <p:cNvPicPr>
            <a:picLocks noChangeAspect="1"/>
          </p:cNvPicPr>
          <p:nvPr/>
        </p:nvPicPr>
        <p:blipFill>
          <a:blip r:embed="rId3"/>
          <a:stretch>
            <a:fillRect/>
          </a:stretch>
        </p:blipFill>
        <p:spPr>
          <a:xfrm>
            <a:off x="2296330" y="1600958"/>
            <a:ext cx="6301262" cy="5022865"/>
          </a:xfrm>
          <a:prstGeom prst="rect">
            <a:avLst/>
          </a:prstGeom>
        </p:spPr>
      </p:pic>
    </p:spTree>
    <p:extLst>
      <p:ext uri="{BB962C8B-B14F-4D97-AF65-F5344CB8AC3E}">
        <p14:creationId xmlns:p14="http://schemas.microsoft.com/office/powerpoint/2010/main" val="459781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7"/>
          <p:cNvSpPr txBox="1">
            <a:spLocks noGrp="1"/>
          </p:cNvSpPr>
          <p:nvPr>
            <p:ph type="title"/>
          </p:nvPr>
        </p:nvSpPr>
        <p:spPr>
          <a:xfrm>
            <a:off x="628549" y="64581"/>
            <a:ext cx="9785100" cy="842100"/>
          </a:xfrm>
          <a:prstGeom prst="rect">
            <a:avLst/>
          </a:prstGeom>
        </p:spPr>
        <p:txBody>
          <a:bodyPr spcFirstLastPara="1" wrap="square" lIns="91425" tIns="45700" rIns="91425" bIns="45700" anchor="ctr" anchorCtr="0">
            <a:noAutofit/>
          </a:bodyPr>
          <a:lstStyle/>
          <a:p>
            <a:r>
              <a:rPr lang="en-GB">
                <a:latin typeface="Arial"/>
                <a:cs typeface="Arial"/>
              </a:rPr>
              <a:t>Feedback</a:t>
            </a:r>
            <a:endParaRPr/>
          </a:p>
        </p:txBody>
      </p:sp>
      <p:sp>
        <p:nvSpPr>
          <p:cNvPr id="551" name="Google Shape;551;p67"/>
          <p:cNvSpPr txBox="1"/>
          <p:nvPr/>
        </p:nvSpPr>
        <p:spPr>
          <a:xfrm>
            <a:off x="1699825" y="3738284"/>
            <a:ext cx="2680789" cy="1614551"/>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1500" dirty="0">
                <a:solidFill>
                  <a:schemeClr val="dk1"/>
                </a:solidFill>
                <a:latin typeface="Open Sans"/>
                <a:ea typeface="Open Sans"/>
                <a:cs typeface="Open Sans"/>
              </a:rPr>
              <a:t>out of 4 feel very confident, confident or somewhat confident to start an equality, diversity and inclusion conversation with their colleague, manager and team</a:t>
            </a:r>
            <a:endParaRPr sz="1500" dirty="0">
              <a:solidFill>
                <a:schemeClr val="dk1"/>
              </a:solidFill>
              <a:latin typeface="Open Sans"/>
              <a:ea typeface="Open Sans"/>
              <a:cs typeface="Open Sans"/>
            </a:endParaRPr>
          </a:p>
        </p:txBody>
      </p:sp>
      <p:sp>
        <p:nvSpPr>
          <p:cNvPr id="552" name="Google Shape;552;p67"/>
          <p:cNvSpPr txBox="1"/>
          <p:nvPr/>
        </p:nvSpPr>
        <p:spPr>
          <a:xfrm>
            <a:off x="1699825" y="2394200"/>
            <a:ext cx="2680788" cy="1135809"/>
          </a:xfrm>
          <a:prstGeom prst="rect">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dirty="0">
                <a:solidFill>
                  <a:schemeClr val="lt1"/>
                </a:solidFill>
                <a:latin typeface="Open Sans"/>
                <a:ea typeface="Open Sans"/>
                <a:cs typeface="Open Sans"/>
              </a:rPr>
              <a:t>out of 4 respondents said that DCC event felt like a psychologically safe space</a:t>
            </a:r>
            <a:endParaRPr sz="1500" dirty="0">
              <a:solidFill>
                <a:schemeClr val="lt1"/>
              </a:solidFill>
              <a:latin typeface="Open Sans"/>
              <a:ea typeface="Open Sans"/>
              <a:cs typeface="Open Sans"/>
            </a:endParaRPr>
          </a:p>
        </p:txBody>
      </p:sp>
      <p:sp>
        <p:nvSpPr>
          <p:cNvPr id="553" name="Google Shape;553;p67"/>
          <p:cNvSpPr txBox="1"/>
          <p:nvPr/>
        </p:nvSpPr>
        <p:spPr>
          <a:xfrm>
            <a:off x="310525" y="2394200"/>
            <a:ext cx="1367400" cy="1135809"/>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dirty="0">
                <a:solidFill>
                  <a:schemeClr val="dk1"/>
                </a:solidFill>
              </a:rPr>
              <a:t>4</a:t>
            </a:r>
            <a:endParaRPr sz="4800" b="1" dirty="0">
              <a:solidFill>
                <a:schemeClr val="dk1"/>
              </a:solidFill>
            </a:endParaRPr>
          </a:p>
        </p:txBody>
      </p:sp>
      <p:sp>
        <p:nvSpPr>
          <p:cNvPr id="554" name="Google Shape;554;p67"/>
          <p:cNvSpPr txBox="1"/>
          <p:nvPr/>
        </p:nvSpPr>
        <p:spPr>
          <a:xfrm>
            <a:off x="310525" y="3738285"/>
            <a:ext cx="1367400" cy="1614550"/>
          </a:xfrm>
          <a:prstGeom prst="rect">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dirty="0">
                <a:solidFill>
                  <a:schemeClr val="lt1"/>
                </a:solidFill>
              </a:rPr>
              <a:t>4</a:t>
            </a:r>
            <a:endParaRPr sz="4800" b="1" dirty="0">
              <a:solidFill>
                <a:schemeClr val="lt1"/>
              </a:solidFill>
            </a:endParaRPr>
          </a:p>
        </p:txBody>
      </p:sp>
      <p:sp>
        <p:nvSpPr>
          <p:cNvPr id="555" name="Google Shape;555;p67"/>
          <p:cNvSpPr txBox="1"/>
          <p:nvPr/>
        </p:nvSpPr>
        <p:spPr>
          <a:xfrm>
            <a:off x="288250" y="1099575"/>
            <a:ext cx="11574900" cy="92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1800" dirty="0">
                <a:latin typeface="Open Sans" panose="020B0606030504020204" pitchFamily="34" charset="0"/>
                <a:ea typeface="Open Sans" panose="020B0606030504020204" pitchFamily="34" charset="0"/>
                <a:cs typeface="Open Sans" panose="020B0606030504020204" pitchFamily="34" charset="0"/>
                <a:sym typeface="Georgia"/>
              </a:rPr>
              <a:t>We asked participants for their reflections on the session. 4 participants (</a:t>
            </a:r>
            <a:r>
              <a:rPr lang="en-GB" dirty="0">
                <a:latin typeface="Open Sans" panose="020B0606030504020204" pitchFamily="34" charset="0"/>
                <a:ea typeface="Open Sans" panose="020B0606030504020204" pitchFamily="34" charset="0"/>
                <a:cs typeface="Open Sans" panose="020B0606030504020204" pitchFamily="34" charset="0"/>
                <a:sym typeface="Georgia"/>
              </a:rPr>
              <a:t>40</a:t>
            </a:r>
            <a:r>
              <a:rPr lang="en-GB" sz="1800" dirty="0">
                <a:latin typeface="Open Sans" panose="020B0606030504020204" pitchFamily="34" charset="0"/>
                <a:ea typeface="Open Sans" panose="020B0606030504020204" pitchFamily="34" charset="0"/>
                <a:cs typeface="Open Sans" panose="020B0606030504020204" pitchFamily="34" charset="0"/>
                <a:sym typeface="Georgia"/>
              </a:rPr>
              <a:t>%) responded to our feedback survey. </a:t>
            </a:r>
            <a:endParaRPr sz="1800" dirty="0">
              <a:latin typeface="Open Sans" panose="020B0606030504020204" pitchFamily="34" charset="0"/>
              <a:ea typeface="Open Sans" panose="020B0606030504020204" pitchFamily="34" charset="0"/>
              <a:cs typeface="Open Sans" panose="020B0606030504020204" pitchFamily="34" charset="0"/>
              <a:sym typeface="Georgia"/>
            </a:endParaRPr>
          </a:p>
          <a:p>
            <a:pPr marL="0" marR="0" lvl="0" indent="0" algn="l" rtl="0">
              <a:lnSpc>
                <a:spcPct val="100000"/>
              </a:lnSpc>
              <a:spcBef>
                <a:spcPts val="1000"/>
              </a:spcBef>
              <a:spcAft>
                <a:spcPts val="1000"/>
              </a:spcAft>
              <a:buNone/>
            </a:pPr>
            <a:r>
              <a:rPr lang="en-GB" sz="1800" dirty="0">
                <a:latin typeface="Open Sans" panose="020B0606030504020204" pitchFamily="34" charset="0"/>
                <a:ea typeface="Open Sans" panose="020B0606030504020204" pitchFamily="34" charset="0"/>
                <a:cs typeface="Open Sans" panose="020B0606030504020204" pitchFamily="34" charset="0"/>
                <a:sym typeface="Georgia"/>
              </a:rPr>
              <a:t>Their reflections included:</a:t>
            </a:r>
            <a:endParaRPr sz="1800" dirty="0">
              <a:latin typeface="Open Sans" panose="020B0606030504020204" pitchFamily="34" charset="0"/>
              <a:ea typeface="Open Sans" panose="020B0606030504020204" pitchFamily="34" charset="0"/>
              <a:cs typeface="Open Sans" panose="020B0606030504020204" pitchFamily="34" charset="0"/>
              <a:sym typeface="Georgia"/>
            </a:endParaRPr>
          </a:p>
        </p:txBody>
      </p:sp>
      <p:sp>
        <p:nvSpPr>
          <p:cNvPr id="556" name="Google Shape;556;p67"/>
          <p:cNvSpPr txBox="1"/>
          <p:nvPr/>
        </p:nvSpPr>
        <p:spPr>
          <a:xfrm>
            <a:off x="6716908" y="1865307"/>
            <a:ext cx="5186842" cy="4253381"/>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457200" lvl="0" indent="-336550" algn="l" rtl="0">
              <a:spcBef>
                <a:spcPts val="0"/>
              </a:spcBef>
              <a:spcAft>
                <a:spcPts val="0"/>
              </a:spcAft>
              <a:buSzPts val="1700"/>
              <a:buChar char="-"/>
            </a:pPr>
            <a:endParaRPr lang="en-GB" sz="1200" i="1" dirty="0"/>
          </a:p>
          <a:p>
            <a:pPr marL="457200" lvl="0" indent="-336550" algn="l" rtl="0">
              <a:spcBef>
                <a:spcPts val="0"/>
              </a:spcBef>
              <a:spcAft>
                <a:spcPts val="0"/>
              </a:spcAft>
              <a:buSzPts val="1700"/>
              <a:buChar char="-"/>
            </a:pPr>
            <a:r>
              <a:rPr lang="en-GB" sz="1600" i="1" dirty="0">
                <a:latin typeface="Open Sans" panose="020B0606030504020204" pitchFamily="34" charset="0"/>
                <a:ea typeface="Open Sans" panose="020B0606030504020204" pitchFamily="34" charset="0"/>
                <a:cs typeface="Open Sans" panose="020B0606030504020204" pitchFamily="34" charset="0"/>
              </a:rPr>
              <a:t>‘’Ma</a:t>
            </a:r>
            <a:r>
              <a:rPr lang="en-GB" sz="1600" i="1" dirty="0">
                <a:effectLst/>
                <a:latin typeface="Open Sans" panose="020B0606030504020204" pitchFamily="34" charset="0"/>
                <a:ea typeface="Open Sans" panose="020B0606030504020204" pitchFamily="34" charset="0"/>
                <a:cs typeface="Open Sans" panose="020B0606030504020204" pitchFamily="34" charset="0"/>
              </a:rPr>
              <a:t>king connections system-wide is beneficial’’</a:t>
            </a:r>
          </a:p>
          <a:p>
            <a:pPr marL="457200" lvl="0" indent="-336550" algn="l" rtl="0">
              <a:spcBef>
                <a:spcPts val="0"/>
              </a:spcBef>
              <a:spcAft>
                <a:spcPts val="0"/>
              </a:spcAft>
              <a:buSzPts val="1700"/>
              <a:buChar char="-"/>
            </a:pPr>
            <a:endParaRPr lang="en-GB" sz="1600" i="1" dirty="0">
              <a:latin typeface="Open Sans" panose="020B0606030504020204" pitchFamily="34" charset="0"/>
              <a:ea typeface="Open Sans" panose="020B0606030504020204" pitchFamily="34" charset="0"/>
              <a:cs typeface="Open Sans" panose="020B0606030504020204" pitchFamily="34" charset="0"/>
            </a:endParaRPr>
          </a:p>
          <a:p>
            <a:pPr marL="457200" lvl="0" indent="-336550" algn="l" rtl="0">
              <a:spcBef>
                <a:spcPts val="0"/>
              </a:spcBef>
              <a:spcAft>
                <a:spcPts val="0"/>
              </a:spcAft>
              <a:buSzPts val="1700"/>
              <a:buChar char="-"/>
            </a:pPr>
            <a:r>
              <a:rPr lang="en-GB" sz="1600" i="1" dirty="0">
                <a:effectLst/>
                <a:latin typeface="Open Sans" panose="020B0606030504020204" pitchFamily="34" charset="0"/>
                <a:ea typeface="Open Sans" panose="020B0606030504020204" pitchFamily="34" charset="0"/>
                <a:cs typeface="Open Sans" panose="020B0606030504020204" pitchFamily="34" charset="0"/>
              </a:rPr>
              <a:t>‘’Safe Learning Space’’</a:t>
            </a:r>
          </a:p>
          <a:p>
            <a:pPr marL="457200" lvl="0" indent="-336550" algn="l" rtl="0">
              <a:spcBef>
                <a:spcPts val="0"/>
              </a:spcBef>
              <a:spcAft>
                <a:spcPts val="0"/>
              </a:spcAft>
              <a:buSzPts val="1700"/>
              <a:buChar char="-"/>
            </a:pPr>
            <a:endParaRPr lang="en-GB" sz="1600" i="1" dirty="0">
              <a:effectLst/>
              <a:latin typeface="Open Sans" panose="020B0606030504020204" pitchFamily="34" charset="0"/>
              <a:ea typeface="Open Sans" panose="020B0606030504020204" pitchFamily="34" charset="0"/>
              <a:cs typeface="Open Sans" panose="020B0606030504020204" pitchFamily="34" charset="0"/>
            </a:endParaRPr>
          </a:p>
          <a:p>
            <a:pPr marL="457200" indent="-336550">
              <a:buSzPts val="1700"/>
              <a:buFontTx/>
              <a:buChar char="-"/>
            </a:pPr>
            <a:r>
              <a:rPr lang="en-GB" sz="1600" i="1" dirty="0">
                <a:latin typeface="Open Sans" panose="020B0606030504020204" pitchFamily="34" charset="0"/>
                <a:ea typeface="Open Sans" panose="020B0606030504020204" pitchFamily="34" charset="0"/>
                <a:cs typeface="Open Sans" panose="020B0606030504020204" pitchFamily="34" charset="0"/>
              </a:rPr>
              <a:t>“I enjoy the conversations and gaining further insight into the topic and challenges faced.”</a:t>
            </a:r>
          </a:p>
          <a:p>
            <a:pPr marL="457200" lvl="0" indent="-336550" algn="l" rtl="0">
              <a:spcBef>
                <a:spcPts val="0"/>
              </a:spcBef>
              <a:spcAft>
                <a:spcPts val="0"/>
              </a:spcAft>
              <a:buSzPts val="1700"/>
              <a:buChar char="-"/>
            </a:pPr>
            <a:endParaRPr lang="en-GB" sz="1600" i="1" dirty="0">
              <a:latin typeface="Open Sans" panose="020B0606030504020204" pitchFamily="34" charset="0"/>
              <a:ea typeface="Open Sans" panose="020B0606030504020204" pitchFamily="34" charset="0"/>
              <a:cs typeface="Open Sans" panose="020B0606030504020204" pitchFamily="34" charset="0"/>
            </a:endParaRPr>
          </a:p>
          <a:p>
            <a:pPr marL="457200" lvl="0" indent="-336550" algn="l" rtl="0">
              <a:spcBef>
                <a:spcPts val="0"/>
              </a:spcBef>
              <a:spcAft>
                <a:spcPts val="0"/>
              </a:spcAft>
              <a:buSzPts val="1700"/>
              <a:buChar char="-"/>
            </a:pPr>
            <a:r>
              <a:rPr lang="en-GB" sz="1600" i="1" dirty="0">
                <a:latin typeface="Open Sans" panose="020B0606030504020204" pitchFamily="34" charset="0"/>
                <a:ea typeface="Open Sans" panose="020B0606030504020204" pitchFamily="34" charset="0"/>
                <a:cs typeface="Open Sans" panose="020B0606030504020204" pitchFamily="34" charset="0"/>
              </a:rPr>
              <a:t>“Both sessions I have attended have been really enjoyable, I have learnt and made excellent connections.’’</a:t>
            </a:r>
          </a:p>
          <a:p>
            <a:pPr marL="457200" lvl="0" indent="-336550" algn="l" rtl="0">
              <a:spcBef>
                <a:spcPts val="0"/>
              </a:spcBef>
              <a:spcAft>
                <a:spcPts val="0"/>
              </a:spcAft>
              <a:buSzPts val="1700"/>
              <a:buChar char="-"/>
            </a:pPr>
            <a:endParaRPr lang="en-GB" sz="1600" i="1" dirty="0">
              <a:latin typeface="Open Sans" panose="020B0606030504020204" pitchFamily="34" charset="0"/>
              <a:ea typeface="Open Sans" panose="020B0606030504020204" pitchFamily="34" charset="0"/>
              <a:cs typeface="Open Sans" panose="020B0606030504020204" pitchFamily="34" charset="0"/>
            </a:endParaRPr>
          </a:p>
          <a:p>
            <a:pPr marL="457200" lvl="0" indent="-336550" algn="l" rtl="0">
              <a:spcBef>
                <a:spcPts val="0"/>
              </a:spcBef>
              <a:spcAft>
                <a:spcPts val="0"/>
              </a:spcAft>
              <a:buSzPts val="1700"/>
              <a:buChar char="-"/>
            </a:pPr>
            <a:r>
              <a:rPr lang="en-GB" sz="1600" i="1" dirty="0">
                <a:latin typeface="Open Sans" panose="020B0606030504020204" pitchFamily="34" charset="0"/>
                <a:ea typeface="Open Sans" panose="020B0606030504020204" pitchFamily="34" charset="0"/>
                <a:cs typeface="Open Sans" panose="020B0606030504020204" pitchFamily="34" charset="0"/>
              </a:rPr>
              <a:t>‘’ Sessions are insightful..’’</a:t>
            </a:r>
          </a:p>
          <a:p>
            <a:pPr marL="120650" lvl="0" algn="l" rtl="0">
              <a:spcBef>
                <a:spcPts val="0"/>
              </a:spcBef>
              <a:spcAft>
                <a:spcPts val="0"/>
              </a:spcAft>
              <a:buSzPts val="1700"/>
            </a:pP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57" name="Google Shape;557;p67"/>
          <p:cNvSpPr txBox="1"/>
          <p:nvPr/>
        </p:nvSpPr>
        <p:spPr>
          <a:xfrm>
            <a:off x="5124208" y="1865306"/>
            <a:ext cx="1592700" cy="4253381"/>
          </a:xfrm>
          <a:prstGeom prst="rect">
            <a:avLst/>
          </a:pr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chemeClr val="lt1"/>
                </a:solidFill>
              </a:rPr>
              <a:t>What participants said about this event</a:t>
            </a:r>
            <a:endParaRPr sz="2000" b="1">
              <a:solidFill>
                <a:schemeClr val="lt1"/>
              </a:solidFill>
            </a:endParaRPr>
          </a:p>
        </p:txBody>
      </p:sp>
      <p:sp>
        <p:nvSpPr>
          <p:cNvPr id="10" name="Google Shape;552;p67">
            <a:extLst>
              <a:ext uri="{FF2B5EF4-FFF2-40B4-BE49-F238E27FC236}">
                <a16:creationId xmlns:a16="http://schemas.microsoft.com/office/drawing/2014/main" id="{AD9D61DC-C410-4F17-85C0-F1F61A5C7016}"/>
              </a:ext>
            </a:extLst>
          </p:cNvPr>
          <p:cNvSpPr txBox="1"/>
          <p:nvPr/>
        </p:nvSpPr>
        <p:spPr>
          <a:xfrm>
            <a:off x="1699825" y="5561824"/>
            <a:ext cx="2680788" cy="1135809"/>
          </a:xfrm>
          <a:prstGeom prst="rect">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dirty="0">
                <a:solidFill>
                  <a:schemeClr val="lt1"/>
                </a:solidFill>
                <a:latin typeface="Open Sans" panose="020B0606030504020204" pitchFamily="34" charset="0"/>
                <a:ea typeface="Open Sans" panose="020B0606030504020204" pitchFamily="34" charset="0"/>
                <a:cs typeface="Open Sans" panose="020B0606030504020204" pitchFamily="34" charset="0"/>
              </a:rPr>
              <a:t>out of 4 would attend a Diversity Coffee Connect session in the future</a:t>
            </a:r>
            <a:endParaRPr sz="15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553;p67">
            <a:extLst>
              <a:ext uri="{FF2B5EF4-FFF2-40B4-BE49-F238E27FC236}">
                <a16:creationId xmlns:a16="http://schemas.microsoft.com/office/drawing/2014/main" id="{454637DD-E973-4D3B-8090-122F5ACB2780}"/>
              </a:ext>
            </a:extLst>
          </p:cNvPr>
          <p:cNvSpPr txBox="1"/>
          <p:nvPr/>
        </p:nvSpPr>
        <p:spPr>
          <a:xfrm>
            <a:off x="310525" y="5561824"/>
            <a:ext cx="1367400" cy="1135809"/>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dirty="0">
                <a:solidFill>
                  <a:schemeClr val="dk1"/>
                </a:solidFill>
              </a:rPr>
              <a:t>4</a:t>
            </a:r>
            <a:endParaRPr sz="4800" b="1" dirty="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9A18D-32F8-4174-B7BF-FEB97BFD8D03}"/>
              </a:ext>
            </a:extLst>
          </p:cNvPr>
          <p:cNvSpPr>
            <a:spLocks noGrp="1"/>
          </p:cNvSpPr>
          <p:nvPr>
            <p:ph type="title"/>
          </p:nvPr>
        </p:nvSpPr>
        <p:spPr/>
        <p:txBody>
          <a:bodyPr/>
          <a:lstStyle/>
          <a:p>
            <a:r>
              <a:rPr lang="en-GB"/>
              <a:t>Feedback</a:t>
            </a:r>
          </a:p>
        </p:txBody>
      </p:sp>
      <p:sp>
        <p:nvSpPr>
          <p:cNvPr id="6" name="Rectangle 5">
            <a:extLst>
              <a:ext uri="{FF2B5EF4-FFF2-40B4-BE49-F238E27FC236}">
                <a16:creationId xmlns:a16="http://schemas.microsoft.com/office/drawing/2014/main" id="{32338588-5C8D-4FF6-817D-F5ECA04BE6C8}"/>
              </a:ext>
            </a:extLst>
          </p:cNvPr>
          <p:cNvSpPr/>
          <p:nvPr/>
        </p:nvSpPr>
        <p:spPr>
          <a:xfrm>
            <a:off x="0" y="365125"/>
            <a:ext cx="4644165" cy="2101733"/>
          </a:xfrm>
          <a:prstGeom prst="rect">
            <a:avLst/>
          </a:prstGeom>
          <a:solidFill>
            <a:srgbClr val="69B27B"/>
          </a:solidFill>
          <a:ln>
            <a:solidFill>
              <a:srgbClr val="69B27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a:r>
              <a:rPr lang="en-GB" sz="2800" b="1">
                <a:solidFill>
                  <a:schemeClr val="tx1"/>
                </a:solidFill>
                <a:latin typeface="Open Sans"/>
                <a:ea typeface="Open Sans"/>
                <a:cs typeface="Open Sans"/>
              </a:rPr>
              <a:t>Your suggestions for future themes and conversations</a:t>
            </a:r>
            <a:endParaRPr lang="en-US" sz="2800" err="1">
              <a:solidFill>
                <a:schemeClr val="tx1"/>
              </a:solidFill>
            </a:endParaRPr>
          </a:p>
        </p:txBody>
      </p:sp>
      <p:sp>
        <p:nvSpPr>
          <p:cNvPr id="3" name="TextBox 2">
            <a:extLst>
              <a:ext uri="{FF2B5EF4-FFF2-40B4-BE49-F238E27FC236}">
                <a16:creationId xmlns:a16="http://schemas.microsoft.com/office/drawing/2014/main" id="{8FEBB8E9-8F0C-06E2-57D5-3724E7C32D5E}"/>
              </a:ext>
            </a:extLst>
          </p:cNvPr>
          <p:cNvSpPr txBox="1"/>
          <p:nvPr/>
        </p:nvSpPr>
        <p:spPr>
          <a:xfrm>
            <a:off x="5812971" y="33647"/>
            <a:ext cx="5850576"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dirty="0"/>
          </a:p>
          <a:p>
            <a:pPr marL="285750" indent="-285750">
              <a:buFont typeface="Arial"/>
              <a:buChar char="•"/>
            </a:pPr>
            <a:r>
              <a:rPr lang="en-US" sz="2000" dirty="0"/>
              <a:t>Gender Equality</a:t>
            </a:r>
          </a:p>
          <a:p>
            <a:pPr marL="285750" indent="-285750">
              <a:buFont typeface="Arial"/>
              <a:buChar char="•"/>
            </a:pPr>
            <a:r>
              <a:rPr lang="en-US" sz="2000" dirty="0">
                <a:ea typeface="+mn-lt"/>
                <a:cs typeface="+mn-lt"/>
              </a:rPr>
              <a:t>Neurodiversity</a:t>
            </a:r>
            <a:endParaRPr lang="en-US" sz="2000" dirty="0">
              <a:cs typeface="Calibri"/>
            </a:endParaRPr>
          </a:p>
          <a:p>
            <a:pPr marL="285750" indent="-285750">
              <a:buFont typeface="Arial"/>
              <a:buChar char="•"/>
            </a:pPr>
            <a:r>
              <a:rPr lang="en-US" sz="2000" dirty="0"/>
              <a:t>Inclusion</a:t>
            </a:r>
            <a:endParaRPr lang="en-US" sz="2000" dirty="0">
              <a:cs typeface="Calibri"/>
            </a:endParaRPr>
          </a:p>
          <a:p>
            <a:pPr marL="285750" indent="-285750">
              <a:buFont typeface="Arial"/>
              <a:buChar char="•"/>
            </a:pPr>
            <a:r>
              <a:rPr lang="en-US" sz="2000" dirty="0"/>
              <a:t>Challenging conversations</a:t>
            </a:r>
            <a:endParaRPr lang="en-US" sz="2000" dirty="0">
              <a:cs typeface="Calibri"/>
            </a:endParaRPr>
          </a:p>
          <a:p>
            <a:pPr marL="285750" indent="-285750">
              <a:buFont typeface="Arial"/>
              <a:buChar char="•"/>
            </a:pPr>
            <a:r>
              <a:rPr lang="en-US" sz="2000" dirty="0">
                <a:ea typeface="+mn-lt"/>
                <a:cs typeface="+mn-lt"/>
              </a:rPr>
              <a:t>Anything around leadership and EDI</a:t>
            </a:r>
            <a:endParaRPr lang="en-US" sz="2000" dirty="0">
              <a:cs typeface="Calibri"/>
            </a:endParaRPr>
          </a:p>
          <a:p>
            <a:pPr marL="285750" indent="-285750">
              <a:buFont typeface="Arial"/>
              <a:buChar char="•"/>
            </a:pPr>
            <a:r>
              <a:rPr lang="en-US" sz="2000" dirty="0"/>
              <a:t>Hidden Diversity</a:t>
            </a:r>
            <a:endParaRPr lang="en-US" sz="2000" dirty="0">
              <a:cs typeface="Calibri"/>
            </a:endParaRPr>
          </a:p>
          <a:p>
            <a:pPr marL="285750" indent="-285750">
              <a:buFont typeface="Arial"/>
              <a:buChar char="•"/>
            </a:pPr>
            <a:r>
              <a:rPr lang="en-US" sz="2000" dirty="0"/>
              <a:t>Addictions, Alcohol and drug issues</a:t>
            </a:r>
            <a:endParaRPr lang="en-US" sz="2000" dirty="0">
              <a:cs typeface="Calibri"/>
            </a:endParaRPr>
          </a:p>
          <a:p>
            <a:pPr marL="285750" indent="-285750">
              <a:buFont typeface="Arial"/>
              <a:buChar char="•"/>
            </a:pPr>
            <a:r>
              <a:rPr lang="en-US" sz="2000" dirty="0"/>
              <a:t>Health inequalities</a:t>
            </a:r>
            <a:endParaRPr lang="en-US" sz="2000" dirty="0">
              <a:cs typeface="Calibri"/>
            </a:endParaRPr>
          </a:p>
          <a:p>
            <a:pPr marL="285750" indent="-285750">
              <a:buFont typeface="Arial"/>
              <a:buChar char="•"/>
            </a:pPr>
            <a:r>
              <a:rPr lang="en-US" sz="2000" dirty="0"/>
              <a:t>Resilience within teams</a:t>
            </a:r>
            <a:endParaRPr lang="en-US" sz="2000" dirty="0">
              <a:cs typeface="Calibri"/>
            </a:endParaRPr>
          </a:p>
          <a:p>
            <a:pPr marL="285750" indent="-285750">
              <a:buFont typeface="Arial"/>
              <a:buChar char="•"/>
            </a:pPr>
            <a:r>
              <a:rPr lang="en-US" sz="2000" dirty="0"/>
              <a:t>Intentional Inclusions and microaggressions-different levels of acceptance</a:t>
            </a:r>
            <a:endParaRPr lang="en-US" sz="2000" dirty="0">
              <a:cs typeface="Calibri" panose="020F0502020204030204"/>
            </a:endParaRPr>
          </a:p>
          <a:p>
            <a:pPr marL="285750" indent="-285750">
              <a:buFont typeface="Arial"/>
              <a:buChar char="•"/>
            </a:pPr>
            <a:r>
              <a:rPr lang="en-US" sz="2000" dirty="0"/>
              <a:t>Reducing barriers such as language</a:t>
            </a:r>
            <a:endParaRPr lang="en-US" sz="2000" dirty="0">
              <a:cs typeface="Calibri"/>
            </a:endParaRPr>
          </a:p>
          <a:p>
            <a:pPr marL="285750" indent="-285750">
              <a:buFont typeface="Arial"/>
              <a:buChar char="•"/>
            </a:pPr>
            <a:r>
              <a:rPr lang="en-US" sz="2000" dirty="0"/>
              <a:t>Mental Health Stigma</a:t>
            </a:r>
            <a:endParaRPr lang="en-US" sz="2000" dirty="0">
              <a:cs typeface="Calibri"/>
            </a:endParaRPr>
          </a:p>
          <a:p>
            <a:pPr marL="285750" indent="-285750">
              <a:buFont typeface="Arial"/>
              <a:buChar char="•"/>
            </a:pPr>
            <a:r>
              <a:rPr lang="en-US" sz="2000" dirty="0"/>
              <a:t>Disability in the workplace,</a:t>
            </a:r>
            <a:endParaRPr lang="en-US" sz="2000" dirty="0">
              <a:cs typeface="Calibri"/>
            </a:endParaRPr>
          </a:p>
          <a:p>
            <a:pPr marL="285750" indent="-285750">
              <a:buFont typeface="Arial"/>
              <a:buChar char="•"/>
            </a:pPr>
            <a:r>
              <a:rPr lang="en-US" sz="2000" dirty="0"/>
              <a:t> LGBT+</a:t>
            </a:r>
            <a:endParaRPr lang="en-US" sz="2000" dirty="0">
              <a:cs typeface="Calibri"/>
            </a:endParaRPr>
          </a:p>
          <a:p>
            <a:pPr marL="285750" indent="-285750">
              <a:buFont typeface="Arial"/>
              <a:buChar char="•"/>
            </a:pPr>
            <a:r>
              <a:rPr lang="en-US" sz="2000" dirty="0">
                <a:ea typeface="+mn-lt"/>
                <a:cs typeface="+mn-lt"/>
              </a:rPr>
              <a:t>Sharing stories of hope and inspiration-positive changes academic expectations of employees</a:t>
            </a:r>
          </a:p>
          <a:p>
            <a:endParaRPr lang="en-US" dirty="0">
              <a:cs typeface="Calibri"/>
            </a:endParaRPr>
          </a:p>
        </p:txBody>
      </p:sp>
      <p:sp>
        <p:nvSpPr>
          <p:cNvPr id="4" name="TextBox 3">
            <a:extLst>
              <a:ext uri="{FF2B5EF4-FFF2-40B4-BE49-F238E27FC236}">
                <a16:creationId xmlns:a16="http://schemas.microsoft.com/office/drawing/2014/main" id="{FD65385B-64AD-E63B-C2A2-BFF39637EF0B}"/>
              </a:ext>
            </a:extLst>
          </p:cNvPr>
          <p:cNvSpPr txBox="1"/>
          <p:nvPr/>
        </p:nvSpPr>
        <p:spPr>
          <a:xfrm>
            <a:off x="84638" y="2221886"/>
            <a:ext cx="5850576"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a:p>
            <a:pPr marL="285750" indent="-285750">
              <a:buFont typeface="Arial"/>
              <a:buChar char="•"/>
            </a:pPr>
            <a:r>
              <a:rPr lang="en-GB" sz="2000" dirty="0">
                <a:ea typeface="+mn-lt"/>
                <a:cs typeface="+mn-lt"/>
              </a:rPr>
              <a:t>Decolonising structural inequalities in social work / social care settings and decolonising professional learning / teaching. </a:t>
            </a:r>
          </a:p>
          <a:p>
            <a:pPr marL="285750" indent="-285750">
              <a:buFont typeface="Arial"/>
              <a:buChar char="•"/>
            </a:pPr>
            <a:r>
              <a:rPr lang="en-GB" sz="2000" dirty="0">
                <a:ea typeface="+mn-lt"/>
                <a:cs typeface="+mn-lt"/>
              </a:rPr>
              <a:t>To have an open discussion about the structural barriers for the engagement of ethical marginalised communities. </a:t>
            </a:r>
            <a:endParaRPr lang="en-US" sz="2000" dirty="0">
              <a:ea typeface="+mn-lt"/>
              <a:cs typeface="+mn-lt"/>
            </a:endParaRPr>
          </a:p>
          <a:p>
            <a:pPr marL="285750" indent="-285750">
              <a:buFont typeface="Arial"/>
              <a:buChar char="•"/>
            </a:pPr>
            <a:r>
              <a:rPr lang="en-GB" sz="2000" dirty="0">
                <a:ea typeface="+mn-lt"/>
                <a:cs typeface="+mn-lt"/>
              </a:rPr>
              <a:t>Positive Action Strategies for HR Teams to address areas of under representation</a:t>
            </a:r>
          </a:p>
          <a:p>
            <a:pPr marL="285750" indent="-285750">
              <a:buFont typeface="Arial"/>
              <a:buChar char="•"/>
            </a:pPr>
            <a:r>
              <a:rPr lang="en-US" sz="2000" dirty="0">
                <a:ea typeface="+mn-lt"/>
                <a:cs typeface="+mn-lt"/>
              </a:rPr>
              <a:t>Acceptance of differences</a:t>
            </a:r>
          </a:p>
          <a:p>
            <a:pPr marL="285750" indent="-285750">
              <a:buFont typeface="Arial"/>
              <a:buChar char="•"/>
            </a:pPr>
            <a:r>
              <a:rPr lang="en-US" sz="2000" dirty="0">
                <a:ea typeface="+mn-lt"/>
                <a:cs typeface="+mn-lt"/>
              </a:rPr>
              <a:t>Mental health &amp; neurodiversity co-morbidity</a:t>
            </a:r>
          </a:p>
          <a:p>
            <a:pPr marL="285750" indent="-285750">
              <a:buFont typeface="Arial"/>
              <a:buChar char="•"/>
            </a:pPr>
            <a:r>
              <a:rPr lang="en-US" sz="2000" dirty="0">
                <a:ea typeface="+mn-lt"/>
                <a:cs typeface="+mn-lt"/>
              </a:rPr>
              <a:t>Emotional intelligence in diversity setting</a:t>
            </a:r>
          </a:p>
          <a:p>
            <a:pPr marL="285750" indent="-285750">
              <a:buFont typeface="Arial"/>
              <a:buChar char="•"/>
            </a:pPr>
            <a:r>
              <a:rPr lang="en-US" sz="2000" dirty="0">
                <a:ea typeface="+mn-lt"/>
                <a:cs typeface="+mn-lt"/>
              </a:rPr>
              <a:t>Social mobility</a:t>
            </a:r>
          </a:p>
          <a:p>
            <a:pPr marL="285750" indent="-285750">
              <a:buFont typeface="Arial"/>
              <a:buChar char="•"/>
            </a:pPr>
            <a:r>
              <a:rPr lang="en-US" sz="2000" dirty="0">
                <a:ea typeface="+mn-lt"/>
                <a:cs typeface="+mn-lt"/>
              </a:rPr>
              <a:t>Inequity</a:t>
            </a:r>
          </a:p>
          <a:p>
            <a:pPr marL="285750" indent="-285750">
              <a:buFont typeface="Arial"/>
              <a:buChar char="•"/>
            </a:pPr>
            <a:r>
              <a:rPr lang="en-US" sz="2000" dirty="0">
                <a:ea typeface="+mn-lt"/>
                <a:cs typeface="+mn-lt"/>
              </a:rPr>
              <a:t>How to attract a diverse candidate pool</a:t>
            </a: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2103846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5"/>
          <p:cNvSpPr txBox="1">
            <a:spLocks noGrp="1"/>
          </p:cNvSpPr>
          <p:nvPr>
            <p:ph type="title"/>
          </p:nvPr>
        </p:nvSpPr>
        <p:spPr>
          <a:xfrm>
            <a:off x="628549" y="64581"/>
            <a:ext cx="97851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Next events in the series</a:t>
            </a:r>
            <a:endParaRPr/>
          </a:p>
        </p:txBody>
      </p:sp>
      <p:pic>
        <p:nvPicPr>
          <p:cNvPr id="7" name="Picture 2" descr="Diversity Coffee Connect Logo">
            <a:extLst>
              <a:ext uri="{FF2B5EF4-FFF2-40B4-BE49-F238E27FC236}">
                <a16:creationId xmlns:a16="http://schemas.microsoft.com/office/drawing/2014/main" id="{E3ED2EA0-2D0F-44A3-9FB1-F807E69734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2" r="4" b="4"/>
          <a:stretch/>
        </p:blipFill>
        <p:spPr bwMode="auto">
          <a:xfrm>
            <a:off x="507244" y="1726058"/>
            <a:ext cx="4553224" cy="4413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D1218E-F68C-4046-B8FB-AC22A14E0028}"/>
              </a:ext>
            </a:extLst>
          </p:cNvPr>
          <p:cNvSpPr txBox="1"/>
          <p:nvPr/>
        </p:nvSpPr>
        <p:spPr>
          <a:xfrm>
            <a:off x="8639997" y="1568944"/>
            <a:ext cx="3203441" cy="523220"/>
          </a:xfrm>
          <a:prstGeom prst="rect">
            <a:avLst/>
          </a:prstGeom>
          <a:noFill/>
        </p:spPr>
        <p:txBody>
          <a:bodyPr wrap="none" rtlCol="0">
            <a:spAutoFit/>
          </a:bodyPr>
          <a:lstStyle/>
          <a:p>
            <a:r>
              <a:rPr lang="en-GB" sz="2700" b="1">
                <a:hlinkClick r:id="rId4"/>
              </a:rPr>
              <a:t>Diversity Blog Series</a:t>
            </a:r>
            <a:endParaRPr lang="en-GB" sz="2700" b="1"/>
          </a:p>
        </p:txBody>
      </p:sp>
      <p:sp>
        <p:nvSpPr>
          <p:cNvPr id="4" name="TextBox 3">
            <a:extLst>
              <a:ext uri="{FF2B5EF4-FFF2-40B4-BE49-F238E27FC236}">
                <a16:creationId xmlns:a16="http://schemas.microsoft.com/office/drawing/2014/main" id="{9F0CD92E-3F8F-9651-87A4-E2345A6E7E2A}"/>
              </a:ext>
            </a:extLst>
          </p:cNvPr>
          <p:cNvSpPr txBox="1"/>
          <p:nvPr/>
        </p:nvSpPr>
        <p:spPr>
          <a:xfrm>
            <a:off x="5584563" y="3183893"/>
            <a:ext cx="6110868" cy="646331"/>
          </a:xfrm>
          <a:prstGeom prst="rect">
            <a:avLst/>
          </a:prstGeom>
          <a:noFill/>
        </p:spPr>
        <p:txBody>
          <a:bodyPr wrap="square">
            <a:spAutoFit/>
          </a:bodyPr>
          <a:lstStyle/>
          <a:p>
            <a:r>
              <a:rPr lang="en-GB" dirty="0">
                <a:latin typeface="Open Sans"/>
                <a:ea typeface="Open Sans"/>
                <a:cs typeface="Open Sans"/>
              </a:rPr>
              <a:t>The next series and  of DCC events will be announced in May 2023</a:t>
            </a:r>
          </a:p>
        </p:txBody>
      </p:sp>
    </p:spTree>
    <p:extLst>
      <p:ext uri="{BB962C8B-B14F-4D97-AF65-F5344CB8AC3E}">
        <p14:creationId xmlns:p14="http://schemas.microsoft.com/office/powerpoint/2010/main" val="618618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748A-3929-4C74-B7D7-18AC6A4BC637}"/>
              </a:ext>
            </a:extLst>
          </p:cNvPr>
          <p:cNvSpPr>
            <a:spLocks noGrp="1"/>
          </p:cNvSpPr>
          <p:nvPr>
            <p:ph type="title"/>
          </p:nvPr>
        </p:nvSpPr>
        <p:spPr/>
        <p:txBody>
          <a:bodyPr/>
          <a:lstStyle/>
          <a:p>
            <a:r>
              <a:rPr lang="en-GB"/>
              <a:t>Resources available</a:t>
            </a:r>
          </a:p>
        </p:txBody>
      </p:sp>
      <p:sp>
        <p:nvSpPr>
          <p:cNvPr id="3" name="Content Placeholder 2">
            <a:extLst>
              <a:ext uri="{FF2B5EF4-FFF2-40B4-BE49-F238E27FC236}">
                <a16:creationId xmlns:a16="http://schemas.microsoft.com/office/drawing/2014/main" id="{30617BF0-6085-480F-9FF0-1A71ED728025}"/>
              </a:ext>
            </a:extLst>
          </p:cNvPr>
          <p:cNvSpPr>
            <a:spLocks noGrp="1"/>
          </p:cNvSpPr>
          <p:nvPr>
            <p:ph idx="1"/>
          </p:nvPr>
        </p:nvSpPr>
        <p:spPr/>
        <p:txBody>
          <a:bodyPr vert="horz" lIns="91440" tIns="45720" rIns="91440" bIns="45720" rtlCol="0" anchor="t">
            <a:normAutofit fontScale="92500" lnSpcReduction="10000"/>
          </a:bodyPr>
          <a:lstStyle/>
          <a:p>
            <a:r>
              <a:rPr lang="en-GB" dirty="0">
                <a:latin typeface="Open Sans"/>
                <a:ea typeface="Open Sans"/>
                <a:cs typeface="Open Sans"/>
              </a:rPr>
              <a:t>Recognise that this may have raised some issues that you recognise in yourself or others.</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a:ea typeface="Open Sans"/>
                <a:cs typeface="Open Sans"/>
              </a:rPr>
              <a:t>National Wellbeing Hub: </a:t>
            </a:r>
            <a:r>
              <a:rPr lang="en-GB" dirty="0">
                <a:latin typeface="Open Sans"/>
                <a:ea typeface="Open Sans"/>
                <a:cs typeface="Open Sans"/>
                <a:hlinkClick r:id="rId2"/>
              </a:rPr>
              <a:t>https://wellbeinghub.scot/</a:t>
            </a:r>
          </a:p>
          <a:p>
            <a:endParaRPr lang="en-GB">
              <a:latin typeface="Open Sans" panose="020B0606030504020204" pitchFamily="34" charset="0"/>
              <a:ea typeface="Open Sans" panose="020B0606030504020204" pitchFamily="34" charset="0"/>
              <a:cs typeface="Open Sans" panose="020B0606030504020204" pitchFamily="34" charset="0"/>
              <a:hlinkClick r:id="rId2"/>
            </a:endParaRPr>
          </a:p>
          <a:p>
            <a:r>
              <a:rPr lang="en-GB" dirty="0">
                <a:latin typeface="Open Sans"/>
                <a:ea typeface="Open Sans"/>
                <a:cs typeface="Open Sans"/>
              </a:rPr>
              <a:t>Coaching for Wellbeing: </a:t>
            </a:r>
            <a:r>
              <a:rPr lang="en-GB" dirty="0">
                <a:latin typeface="Open Sans"/>
                <a:ea typeface="Open Sans"/>
                <a:cs typeface="Open Sans"/>
                <a:hlinkClick r:id="rId3"/>
              </a:rPr>
              <a:t>https://wellbeinghub.scot/resource/coaching-for-wellbeing-a-digital-coaching-service-for-all-health-and-social-care-staff/</a:t>
            </a:r>
          </a:p>
          <a:p>
            <a:endParaRPr lang="en-GB" dirty="0">
              <a:latin typeface="Open Sans"/>
              <a:ea typeface="Open Sans"/>
              <a:cs typeface="Open Sans"/>
            </a:endParaRPr>
          </a:p>
          <a:p>
            <a:r>
              <a:rPr lang="en-GB" dirty="0">
                <a:latin typeface="Open Sans"/>
                <a:ea typeface="Open Sans"/>
                <a:cs typeface="Open Sans"/>
              </a:rPr>
              <a:t>Other national services: </a:t>
            </a:r>
            <a:r>
              <a:rPr lang="en-GB" sz="2600" dirty="0">
                <a:latin typeface="Open Sans"/>
                <a:ea typeface="Open Sans"/>
                <a:cs typeface="Arial"/>
                <a:hlinkClick r:id="rId4"/>
              </a:rPr>
              <a:t>https://wellbeinghub.scot/national-services/</a:t>
            </a:r>
            <a:endParaRPr lang="en-GB" sz="2600">
              <a:latin typeface="Open Sans"/>
              <a:ea typeface="Open Sans"/>
              <a:cs typeface="Arial"/>
            </a:endParaRPr>
          </a:p>
          <a:p>
            <a:endParaRPr lang="en-GB" sz="2400" dirty="0">
              <a:latin typeface="Open Sans"/>
              <a:ea typeface="Open Sans"/>
              <a:cs typeface="Open Sans"/>
            </a:endParaRPr>
          </a:p>
          <a:p>
            <a:endParaRPr lang="en-GB">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a:ea typeface="Open Sans"/>
              <a:cs typeface="Open Sans"/>
            </a:endParaRPr>
          </a:p>
        </p:txBody>
      </p:sp>
      <p:sp>
        <p:nvSpPr>
          <p:cNvPr id="6" name="Title 1">
            <a:extLst>
              <a:ext uri="{FF2B5EF4-FFF2-40B4-BE49-F238E27FC236}">
                <a16:creationId xmlns:a16="http://schemas.microsoft.com/office/drawing/2014/main" id="{9484F434-D01C-8800-A085-13B6D369DD44}"/>
              </a:ext>
            </a:extLst>
          </p:cNvPr>
          <p:cNvSpPr txBox="1">
            <a:spLocks/>
          </p:cNvSpPr>
          <p:nvPr/>
        </p:nvSpPr>
        <p:spPr>
          <a:xfrm>
            <a:off x="0" y="152900"/>
            <a:ext cx="6707370" cy="1487837"/>
          </a:xfrm>
          <a:prstGeom prst="rect">
            <a:avLst/>
          </a:prstGeom>
          <a:solidFill>
            <a:srgbClr val="A54D9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2E1D52"/>
                </a:solidFill>
                <a:latin typeface="Arial" panose="020B0604020202020204" pitchFamily="34" charset="0"/>
                <a:ea typeface="+mj-ea"/>
                <a:cs typeface="Arial" panose="020B0604020202020204" pitchFamily="34" charset="0"/>
              </a:defRPr>
            </a:lvl1pPr>
          </a:lstStyle>
          <a:p>
            <a:pPr marL="182245">
              <a:spcBef>
                <a:spcPts val="600"/>
              </a:spcBef>
            </a:pPr>
            <a:r>
              <a:rPr lang="en-US">
                <a:solidFill>
                  <a:schemeClr val="bg1"/>
                </a:solidFill>
                <a:latin typeface="Open Sans"/>
                <a:ea typeface="Open Sans"/>
                <a:cs typeface="Open Sans"/>
              </a:rPr>
              <a:t>Resources available</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0386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9868AFE-29F3-48CE-B0BD-6D8CE76772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2394378"/>
              </p:ext>
            </p:extLst>
          </p:nvPr>
        </p:nvGraphicFramePr>
        <p:xfrm>
          <a:off x="363388" y="2138570"/>
          <a:ext cx="9688233" cy="4530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Logo, company name&#10;&#10;Description automatically generated">
            <a:extLst>
              <a:ext uri="{FF2B5EF4-FFF2-40B4-BE49-F238E27FC236}">
                <a16:creationId xmlns:a16="http://schemas.microsoft.com/office/drawing/2014/main" id="{504D8E06-F880-4204-8761-EB119573DE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5376" y="-5252"/>
            <a:ext cx="1764856" cy="1322090"/>
          </a:xfrm>
          <a:prstGeom prst="rect">
            <a:avLst/>
          </a:prstGeom>
        </p:spPr>
      </p:pic>
      <p:sp>
        <p:nvSpPr>
          <p:cNvPr id="7" name="Rectangle 6">
            <a:extLst>
              <a:ext uri="{FF2B5EF4-FFF2-40B4-BE49-F238E27FC236}">
                <a16:creationId xmlns:a16="http://schemas.microsoft.com/office/drawing/2014/main" id="{36CA0351-447A-482E-8EBE-34B752154624}"/>
              </a:ext>
            </a:extLst>
          </p:cNvPr>
          <p:cNvSpPr/>
          <p:nvPr/>
        </p:nvSpPr>
        <p:spPr>
          <a:xfrm>
            <a:off x="0" y="357576"/>
            <a:ext cx="6691256" cy="1478280"/>
          </a:xfrm>
          <a:prstGeom prst="rect">
            <a:avLst/>
          </a:prstGeom>
          <a:solidFill>
            <a:srgbClr val="69B27B"/>
          </a:solidFill>
          <a:ln>
            <a:solidFill>
              <a:srgbClr val="69B27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a:r>
              <a:rPr lang="en-GB" sz="4400" b="1">
                <a:solidFill>
                  <a:schemeClr val="tx1"/>
                </a:solidFill>
                <a:latin typeface="Open Sans"/>
                <a:ea typeface="Open Sans"/>
                <a:cs typeface="Open Sans"/>
              </a:rPr>
              <a:t>How to Find Out More</a:t>
            </a:r>
            <a:endParaRPr lang="en-US">
              <a:solidFill>
                <a:schemeClr val="tx1"/>
              </a:solidFill>
              <a:latin typeface="Open Sans"/>
              <a:ea typeface="Open Sans"/>
              <a:cs typeface="Open Sans"/>
            </a:endParaRPr>
          </a:p>
        </p:txBody>
      </p:sp>
    </p:spTree>
    <p:extLst>
      <p:ext uri="{BB962C8B-B14F-4D97-AF65-F5344CB8AC3E}">
        <p14:creationId xmlns:p14="http://schemas.microsoft.com/office/powerpoint/2010/main" val="3239054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8ADE-A58B-B755-934C-C449ECB57FD5}"/>
              </a:ext>
            </a:extLst>
          </p:cNvPr>
          <p:cNvSpPr>
            <a:spLocks noGrp="1"/>
          </p:cNvSpPr>
          <p:nvPr>
            <p:ph type="title"/>
          </p:nvPr>
        </p:nvSpPr>
        <p:spPr>
          <a:xfrm>
            <a:off x="893495" y="440887"/>
            <a:ext cx="7778750" cy="2852737"/>
          </a:xfrm>
        </p:spPr>
        <p:txBody>
          <a:bodyPr/>
          <a:lstStyle/>
          <a:p>
            <a:r>
              <a:rPr lang="en-US"/>
              <a:t>Thank You!</a:t>
            </a:r>
          </a:p>
        </p:txBody>
      </p:sp>
      <p:sp>
        <p:nvSpPr>
          <p:cNvPr id="3" name="Google Shape;568;p68">
            <a:extLst>
              <a:ext uri="{FF2B5EF4-FFF2-40B4-BE49-F238E27FC236}">
                <a16:creationId xmlns:a16="http://schemas.microsoft.com/office/drawing/2014/main" id="{F1CEEE15-6B32-4D99-87B2-464AA9994ECC}"/>
              </a:ext>
            </a:extLst>
          </p:cNvPr>
          <p:cNvSpPr txBox="1"/>
          <p:nvPr/>
        </p:nvSpPr>
        <p:spPr>
          <a:xfrm>
            <a:off x="893495" y="3817641"/>
            <a:ext cx="8055296" cy="164657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GB" sz="1800">
                <a:solidFill>
                  <a:srgbClr val="002060"/>
                </a:solidFill>
                <a:latin typeface="Georgia"/>
                <a:ea typeface="Georgia"/>
                <a:cs typeface="Georgia"/>
                <a:sym typeface="Georgia"/>
              </a:rPr>
              <a:t>If you have any questions about anything in this pack or any of the events in the series, feel free to contact us at: </a:t>
            </a:r>
            <a:r>
              <a:rPr lang="en-GB" sz="1800" err="1">
                <a:solidFill>
                  <a:srgbClr val="002060"/>
                </a:solidFill>
                <a:latin typeface="Georgia"/>
                <a:ea typeface="Georgia"/>
                <a:cs typeface="Georgia"/>
                <a:sym typeface="Georgia"/>
                <a:hlinkClick r:id="rId2"/>
              </a:rPr>
              <a:t>hello@leadingtochange.scot</a:t>
            </a:r>
            <a:endParaRPr lang="en-GB" sz="1800">
              <a:solidFill>
                <a:srgbClr val="002060"/>
              </a:solidFill>
              <a:latin typeface="Georgia"/>
              <a:ea typeface="Georgia"/>
              <a:cs typeface="Georgia"/>
              <a:sym typeface="Georgia"/>
            </a:endParaRPr>
          </a:p>
          <a:p>
            <a:pPr marL="0" lvl="0" indent="0" algn="l" rtl="0">
              <a:spcBef>
                <a:spcPts val="0"/>
              </a:spcBef>
              <a:spcAft>
                <a:spcPts val="1000"/>
              </a:spcAft>
              <a:buNone/>
            </a:pPr>
            <a:endParaRPr lang="en-GB" sz="1800">
              <a:solidFill>
                <a:schemeClr val="lt1"/>
              </a:solidFill>
              <a:latin typeface="Georgia"/>
              <a:ea typeface="Georgia"/>
              <a:cs typeface="Georgia"/>
              <a:sym typeface="Georgia"/>
            </a:endParaRPr>
          </a:p>
          <a:p>
            <a:pPr marL="0" lvl="0" indent="0" algn="l" rtl="0">
              <a:spcBef>
                <a:spcPts val="0"/>
              </a:spcBef>
              <a:spcAft>
                <a:spcPts val="1000"/>
              </a:spcAft>
              <a:buNone/>
            </a:pPr>
            <a:endParaRPr sz="1600" b="1">
              <a:solidFill>
                <a:schemeClr val="lt1"/>
              </a:solidFill>
            </a:endParaRPr>
          </a:p>
        </p:txBody>
      </p:sp>
    </p:spTree>
    <p:extLst>
      <p:ext uri="{BB962C8B-B14F-4D97-AF65-F5344CB8AC3E}">
        <p14:creationId xmlns:p14="http://schemas.microsoft.com/office/powerpoint/2010/main" val="37612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1"/>
          <p:cNvSpPr txBox="1">
            <a:spLocks noGrp="1"/>
          </p:cNvSpPr>
          <p:nvPr>
            <p:ph type="title"/>
          </p:nvPr>
        </p:nvSpPr>
        <p:spPr>
          <a:xfrm>
            <a:off x="494600" y="91350"/>
            <a:ext cx="105156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dirty="0"/>
          </a:p>
          <a:p>
            <a:r>
              <a:rPr lang="en-GB" dirty="0">
                <a:latin typeface="Arial"/>
                <a:cs typeface="Arial"/>
              </a:rPr>
              <a:t>Empowerment and my leadership journey</a:t>
            </a:r>
            <a:endParaRPr dirty="0"/>
          </a:p>
          <a:p>
            <a:pPr marL="0" lvl="0" indent="0" algn="l" rtl="0">
              <a:spcBef>
                <a:spcPts val="0"/>
              </a:spcBef>
              <a:spcAft>
                <a:spcPts val="0"/>
              </a:spcAft>
              <a:buNone/>
            </a:pPr>
            <a:endParaRPr dirty="0"/>
          </a:p>
        </p:txBody>
      </p:sp>
      <p:sp>
        <p:nvSpPr>
          <p:cNvPr id="356" name="Google Shape;356;p51"/>
          <p:cNvSpPr txBox="1"/>
          <p:nvPr/>
        </p:nvSpPr>
        <p:spPr>
          <a:xfrm>
            <a:off x="366124" y="2575589"/>
            <a:ext cx="6387826" cy="364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2000" b="1" dirty="0">
                <a:latin typeface="Open Sans" panose="020B0606030504020204" pitchFamily="34" charset="0"/>
                <a:ea typeface="Open Sans" panose="020B0606030504020204" pitchFamily="34" charset="0"/>
                <a:cs typeface="Open Sans" panose="020B0606030504020204" pitchFamily="34" charset="0"/>
                <a:sym typeface="Georgia"/>
              </a:rPr>
              <a:t>Our conversation starters were:</a:t>
            </a:r>
            <a:endParaRPr b="1" dirty="0">
              <a:latin typeface="Open Sans" panose="020B0606030504020204" pitchFamily="34" charset="0"/>
              <a:ea typeface="Open Sans" panose="020B0606030504020204" pitchFamily="34" charset="0"/>
              <a:cs typeface="Open Sans" panose="020B0606030504020204" pitchFamily="34" charset="0"/>
              <a:sym typeface="Georgia"/>
            </a:endParaRPr>
          </a:p>
          <a:p>
            <a:pPr marL="342900" lvl="0" indent="-342900">
              <a:lnSpc>
                <a:spcPct val="107000"/>
              </a:lnSpc>
              <a:buFont typeface="+mj-lt"/>
              <a:buAutoNum type="arabicPeriod"/>
            </a:pPr>
            <a:r>
              <a:rPr lang="en-GB" sz="1800" dirty="0">
                <a:effectLst/>
                <a:latin typeface="Open Sans" panose="020B0606030504020204" pitchFamily="34" charset="0"/>
                <a:ea typeface="Calibri" panose="020F0502020204030204" pitchFamily="34" charset="0"/>
                <a:cs typeface="Arial" panose="020B0604020202020204" pitchFamily="34" charset="0"/>
              </a:rPr>
              <a:t>What are the key lessons that I can take from this journey? </a:t>
            </a:r>
          </a:p>
          <a:p>
            <a:pPr marL="342900" lvl="0" indent="-342900">
              <a:lnSpc>
                <a:spcPct val="107000"/>
              </a:lnSpc>
              <a:buFont typeface="+mj-lt"/>
              <a:buAutoNum type="arabicPeriod"/>
            </a:pPr>
            <a:r>
              <a:rPr lang="en-GB" sz="1800" dirty="0">
                <a:effectLst/>
                <a:latin typeface="Open Sans" panose="020B0606030504020204" pitchFamily="34" charset="0"/>
                <a:ea typeface="Calibri" panose="020F0502020204030204" pitchFamily="34" charset="0"/>
                <a:cs typeface="Arial" panose="020B0604020202020204" pitchFamily="34" charset="0"/>
              </a:rPr>
              <a:t>What can I do differently that will have an impact on myself as a leader?</a:t>
            </a:r>
          </a:p>
          <a:p>
            <a:pPr marL="342900" lvl="0" indent="-342900">
              <a:lnSpc>
                <a:spcPct val="107000"/>
              </a:lnSpc>
              <a:buFont typeface="+mj-lt"/>
              <a:buAutoNum type="arabicPeriod"/>
            </a:pPr>
            <a:r>
              <a:rPr lang="en-GB" sz="1800" dirty="0">
                <a:effectLst/>
                <a:latin typeface="Open Sans" panose="020B0606030504020204" pitchFamily="34" charset="0"/>
                <a:ea typeface="Calibri" panose="020F0502020204030204" pitchFamily="34" charset="0"/>
                <a:cs typeface="Arial" panose="020B0604020202020204" pitchFamily="34" charset="0"/>
              </a:rPr>
              <a:t>Am I speaking to enough of the right people to help me? </a:t>
            </a:r>
          </a:p>
          <a:p>
            <a:pPr marL="342900" lvl="0" indent="-342900">
              <a:lnSpc>
                <a:spcPct val="107000"/>
              </a:lnSpc>
              <a:buFont typeface="+mj-lt"/>
              <a:buAutoNum type="arabicPeriod"/>
            </a:pPr>
            <a:r>
              <a:rPr lang="en-GB" sz="1800" dirty="0">
                <a:effectLst/>
                <a:latin typeface="Open Sans" panose="020B0606030504020204" pitchFamily="34" charset="0"/>
                <a:ea typeface="Calibri" panose="020F0502020204030204" pitchFamily="34" charset="0"/>
                <a:cs typeface="Arial" panose="020B0604020202020204" pitchFamily="34" charset="0"/>
              </a:rPr>
              <a:t>How can I overcome barriers or help others to do so? </a:t>
            </a:r>
          </a:p>
          <a:p>
            <a:pPr marL="457200" marR="0" lvl="0" indent="0" algn="l" rtl="0">
              <a:lnSpc>
                <a:spcPct val="100000"/>
              </a:lnSpc>
              <a:spcBef>
                <a:spcPts val="1000"/>
              </a:spcBef>
              <a:spcAft>
                <a:spcPts val="1000"/>
              </a:spcAft>
              <a:buNone/>
            </a:pPr>
            <a:endParaRPr sz="1800" dirty="0">
              <a:latin typeface="Georgia"/>
              <a:ea typeface="Georgia"/>
              <a:cs typeface="Georgia"/>
              <a:sym typeface="Georgia"/>
            </a:endParaRPr>
          </a:p>
        </p:txBody>
      </p:sp>
      <p:sp>
        <p:nvSpPr>
          <p:cNvPr id="357" name="Google Shape;357;p51"/>
          <p:cNvSpPr txBox="1"/>
          <p:nvPr/>
        </p:nvSpPr>
        <p:spPr>
          <a:xfrm>
            <a:off x="6753950" y="2261449"/>
            <a:ext cx="4536000" cy="4269980"/>
          </a:xfrm>
          <a:prstGeom prst="rect">
            <a:avLst/>
          </a:prstGeom>
          <a:solidFill>
            <a:schemeClr val="accent1"/>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3000">
                <a:solidFill>
                  <a:srgbClr val="FFFFFF"/>
                </a:solidFill>
                <a:latin typeface="Open Sans" panose="020B0606030504020204" pitchFamily="34" charset="0"/>
                <a:ea typeface="Open Sans" panose="020B0606030504020204" pitchFamily="34" charset="0"/>
                <a:cs typeface="Open Sans" panose="020B0606030504020204" pitchFamily="34" charset="0"/>
                <a:sym typeface="Georgia"/>
              </a:rPr>
              <a:t>Flow of the session:</a:t>
            </a:r>
            <a:endParaRPr sz="3000">
              <a:solidFill>
                <a:srgbClr val="FFFFFF"/>
              </a:solidFill>
              <a:latin typeface="Open Sans" panose="020B0606030504020204" pitchFamily="34" charset="0"/>
              <a:ea typeface="Open Sans" panose="020B0606030504020204" pitchFamily="34" charset="0"/>
              <a:cs typeface="Open Sans" panose="020B0606030504020204" pitchFamily="34" charset="0"/>
              <a:sym typeface="Georgia"/>
            </a:endParaRPr>
          </a:p>
          <a:p>
            <a:pPr marL="0" lvl="0" indent="0" algn="l" rtl="0">
              <a:spcBef>
                <a:spcPts val="0"/>
              </a:spcBef>
              <a:spcAft>
                <a:spcPts val="0"/>
              </a:spcAft>
              <a:buNone/>
            </a:pPr>
            <a:endParaRPr sz="23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540000" lvl="0" indent="-306999" algn="l" rtl="0">
              <a:lnSpc>
                <a:spcPct val="115000"/>
              </a:lnSpc>
              <a:spcBef>
                <a:spcPts val="0"/>
              </a:spcBef>
              <a:spcAft>
                <a:spcPts val="0"/>
              </a:spcAft>
              <a:buClr>
                <a:srgbClr val="FFFFFF"/>
              </a:buClr>
              <a:buSzPts val="2000"/>
              <a:buAutoNum type="arabicPeriod"/>
            </a:pPr>
            <a:r>
              <a:rPr lang="en-GB" sz="2000">
                <a:solidFill>
                  <a:srgbClr val="FFFFFF"/>
                </a:solidFill>
                <a:latin typeface="Open Sans" panose="020B0606030504020204" pitchFamily="34" charset="0"/>
                <a:ea typeface="Open Sans" panose="020B0606030504020204" pitchFamily="34" charset="0"/>
                <a:cs typeface="Open Sans" panose="020B0606030504020204" pitchFamily="34" charset="0"/>
              </a:rPr>
              <a:t>Welcome</a:t>
            </a:r>
            <a:endParaRPr sz="20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540000" lvl="0" indent="-306999" algn="l" rtl="0">
              <a:lnSpc>
                <a:spcPct val="115000"/>
              </a:lnSpc>
              <a:spcBef>
                <a:spcPts val="1000"/>
              </a:spcBef>
              <a:spcAft>
                <a:spcPts val="0"/>
              </a:spcAft>
              <a:buClr>
                <a:srgbClr val="FFFFFF"/>
              </a:buClr>
              <a:buSzPts val="2000"/>
              <a:buAutoNum type="arabicPeriod"/>
            </a:pPr>
            <a:r>
              <a:rPr lang="en-GB" sz="2000">
                <a:solidFill>
                  <a:srgbClr val="FFFFFF"/>
                </a:solidFill>
                <a:latin typeface="Open Sans" panose="020B0606030504020204" pitchFamily="34" charset="0"/>
                <a:ea typeface="Open Sans" panose="020B0606030504020204" pitchFamily="34" charset="0"/>
                <a:cs typeface="Open Sans" panose="020B0606030504020204" pitchFamily="34" charset="0"/>
              </a:rPr>
              <a:t>Overview of linked equalities blogs</a:t>
            </a:r>
          </a:p>
          <a:p>
            <a:pPr marL="540000" lvl="0" indent="-306999" algn="l" rtl="0">
              <a:lnSpc>
                <a:spcPct val="115000"/>
              </a:lnSpc>
              <a:spcBef>
                <a:spcPts val="1000"/>
              </a:spcBef>
              <a:spcAft>
                <a:spcPts val="0"/>
              </a:spcAft>
              <a:buClr>
                <a:srgbClr val="FFFFFF"/>
              </a:buClr>
              <a:buSzPts val="2000"/>
              <a:buAutoNum type="arabicPeriod"/>
            </a:pPr>
            <a:r>
              <a:rPr lang="en-GB" sz="2000">
                <a:solidFill>
                  <a:srgbClr val="FFFFFF"/>
                </a:solidFill>
                <a:latin typeface="Open Sans" panose="020B0606030504020204" pitchFamily="34" charset="0"/>
                <a:ea typeface="Open Sans" panose="020B0606030504020204" pitchFamily="34" charset="0"/>
                <a:cs typeface="Open Sans" panose="020B0606030504020204" pitchFamily="34" charset="0"/>
              </a:rPr>
              <a:t>Prepare and move into groups</a:t>
            </a:r>
          </a:p>
          <a:p>
            <a:pPr marL="540000" lvl="0" indent="-306999" algn="l" rtl="0">
              <a:lnSpc>
                <a:spcPct val="115000"/>
              </a:lnSpc>
              <a:spcBef>
                <a:spcPts val="1000"/>
              </a:spcBef>
              <a:spcAft>
                <a:spcPts val="0"/>
              </a:spcAft>
              <a:buClr>
                <a:srgbClr val="FFFFFF"/>
              </a:buClr>
              <a:buSzPts val="2000"/>
              <a:buAutoNum type="arabicPeriod"/>
            </a:pPr>
            <a:r>
              <a:rPr lang="en-GB" sz="2000">
                <a:solidFill>
                  <a:srgbClr val="FFFFFF"/>
                </a:solidFill>
                <a:latin typeface="Open Sans" panose="020B0606030504020204" pitchFamily="34" charset="0"/>
                <a:ea typeface="Open Sans" panose="020B0606030504020204" pitchFamily="34" charset="0"/>
                <a:cs typeface="Open Sans" panose="020B0606030504020204" pitchFamily="34" charset="0"/>
              </a:rPr>
              <a:t>Group conversations</a:t>
            </a:r>
          </a:p>
          <a:p>
            <a:pPr marL="540000" lvl="0" indent="-306999" algn="l" rtl="0">
              <a:lnSpc>
                <a:spcPct val="115000"/>
              </a:lnSpc>
              <a:spcBef>
                <a:spcPts val="1000"/>
              </a:spcBef>
              <a:spcAft>
                <a:spcPts val="1000"/>
              </a:spcAft>
              <a:buClr>
                <a:srgbClr val="FFFFFF"/>
              </a:buClr>
              <a:buSzPts val="2000"/>
              <a:buAutoNum type="arabicPeriod"/>
            </a:pPr>
            <a:r>
              <a:rPr lang="en-GB" sz="2000">
                <a:solidFill>
                  <a:srgbClr val="FFFFFF"/>
                </a:solidFill>
                <a:latin typeface="Open Sans" panose="020B0606030504020204" pitchFamily="34" charset="0"/>
                <a:ea typeface="Open Sans" panose="020B0606030504020204" pitchFamily="34" charset="0"/>
                <a:cs typeface="Open Sans" panose="020B0606030504020204" pitchFamily="34" charset="0"/>
              </a:rPr>
              <a:t>Plenary/ Final reflections</a:t>
            </a:r>
            <a:endParaRPr sz="20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8" name="Google Shape;358;p51"/>
          <p:cNvSpPr txBox="1"/>
          <p:nvPr/>
        </p:nvSpPr>
        <p:spPr>
          <a:xfrm>
            <a:off x="450050" y="1089550"/>
            <a:ext cx="10839900" cy="1549112"/>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1000"/>
              </a:spcAft>
              <a:buNone/>
            </a:pPr>
            <a:r>
              <a:rPr lang="en-GB" sz="1800" dirty="0">
                <a:latin typeface="Open Sans" panose="020B0606030504020204" pitchFamily="34" charset="0"/>
                <a:ea typeface="Open Sans" panose="020B0606030504020204" pitchFamily="34" charset="0"/>
                <a:cs typeface="Open Sans" panose="020B0606030504020204" pitchFamily="34" charset="0"/>
                <a:sym typeface="Georgia"/>
              </a:rPr>
              <a:t>On</a:t>
            </a:r>
            <a:r>
              <a:rPr lang="en-GB" dirty="0">
                <a:latin typeface="Open Sans" panose="020B0606030504020204" pitchFamily="34" charset="0"/>
                <a:ea typeface="Open Sans" panose="020B0606030504020204" pitchFamily="34" charset="0"/>
                <a:cs typeface="Open Sans" panose="020B0606030504020204" pitchFamily="34" charset="0"/>
                <a:sym typeface="Georgia"/>
              </a:rPr>
              <a:t> 18</a:t>
            </a:r>
            <a:r>
              <a:rPr lang="en-GB" baseline="30000" dirty="0">
                <a:latin typeface="Open Sans" panose="020B0606030504020204" pitchFamily="34" charset="0"/>
                <a:ea typeface="Open Sans" panose="020B0606030504020204" pitchFamily="34" charset="0"/>
                <a:cs typeface="Open Sans" panose="020B0606030504020204" pitchFamily="34" charset="0"/>
                <a:sym typeface="Georgia"/>
              </a:rPr>
              <a:t>th</a:t>
            </a:r>
            <a:r>
              <a:rPr lang="en-GB" dirty="0">
                <a:latin typeface="Open Sans" panose="020B0606030504020204" pitchFamily="34" charset="0"/>
                <a:ea typeface="Open Sans" panose="020B0606030504020204" pitchFamily="34" charset="0"/>
                <a:cs typeface="Open Sans" panose="020B0606030504020204" pitchFamily="34" charset="0"/>
                <a:sym typeface="Georgia"/>
              </a:rPr>
              <a:t> April 2023,  </a:t>
            </a:r>
            <a:r>
              <a:rPr lang="en-GB" sz="1800" dirty="0">
                <a:latin typeface="Open Sans" panose="020B0606030504020204" pitchFamily="34" charset="0"/>
                <a:ea typeface="Open Sans" panose="020B0606030504020204" pitchFamily="34" charset="0"/>
                <a:cs typeface="Open Sans" panose="020B0606030504020204" pitchFamily="34" charset="0"/>
                <a:sym typeface="Georgia"/>
              </a:rPr>
              <a:t>we invited Leading to Change community members to come together to explore the theme of ‘</a:t>
            </a:r>
            <a:r>
              <a:rPr lang="en-GB" sz="1800" b="1" dirty="0">
                <a:latin typeface="Open Sans" panose="020B0606030504020204" pitchFamily="34" charset="0"/>
                <a:ea typeface="Open Sans" panose="020B0606030504020204" pitchFamily="34" charset="0"/>
                <a:cs typeface="Open Sans" panose="020B0606030504020204" pitchFamily="34" charset="0"/>
                <a:sym typeface="Georgia"/>
              </a:rPr>
              <a:t>Empowerment and my leadership journey’ </a:t>
            </a:r>
            <a:r>
              <a:rPr lang="en-GB" sz="1800" dirty="0">
                <a:latin typeface="Open Sans" panose="020B0606030504020204" pitchFamily="34" charset="0"/>
                <a:ea typeface="Open Sans" panose="020B0606030504020204" pitchFamily="34" charset="0"/>
                <a:cs typeface="Open Sans" panose="020B0606030504020204" pitchFamily="34" charset="0"/>
                <a:sym typeface="Georgia"/>
              </a:rPr>
              <a:t>in the context of equality, diversity and inclusion through informal conversation and reflect on what opportunities can emerge within our own teams and organisations.</a:t>
            </a:r>
            <a:endParaRPr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8200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2"/>
          <p:cNvSpPr txBox="1">
            <a:spLocks noGrp="1"/>
          </p:cNvSpPr>
          <p:nvPr>
            <p:ph type="title"/>
          </p:nvPr>
        </p:nvSpPr>
        <p:spPr>
          <a:xfrm>
            <a:off x="628549" y="64581"/>
            <a:ext cx="97851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Who joined us?</a:t>
            </a:r>
          </a:p>
        </p:txBody>
      </p:sp>
      <p:sp>
        <p:nvSpPr>
          <p:cNvPr id="366" name="Google Shape;366;p52"/>
          <p:cNvSpPr txBox="1"/>
          <p:nvPr/>
        </p:nvSpPr>
        <p:spPr>
          <a:xfrm>
            <a:off x="4613096" y="1184450"/>
            <a:ext cx="7144153" cy="4616618"/>
          </a:xfrm>
          <a:prstGeom prst="rect">
            <a:avLst/>
          </a:prstGeom>
          <a:noFill/>
          <a:ln>
            <a:noFill/>
          </a:ln>
        </p:spPr>
        <p:txBody>
          <a:bodyPr spcFirstLastPara="1" wrap="square" lIns="91425" tIns="91425" rIns="91425" bIns="91425" anchor="t" anchorCtr="0">
            <a:spAutoFit/>
          </a:bodyPr>
          <a:lstStyle/>
          <a:p>
            <a:r>
              <a:rPr lang="en-GB" b="1" u="sng" dirty="0">
                <a:solidFill>
                  <a:schemeClr val="hlink"/>
                </a:solidFill>
                <a:latin typeface="Open Sans" panose="020B0606030504020204" pitchFamily="34" charset="0"/>
                <a:ea typeface="Open Sans" panose="020B0606030504020204" pitchFamily="34" charset="0"/>
                <a:cs typeface="Open Sans" panose="020B0606030504020204" pitchFamily="34" charset="0"/>
                <a:sym typeface="Georgia"/>
                <a:hlinkClick r:id="rId3"/>
              </a:rPr>
              <a:t>Leading to Change</a:t>
            </a:r>
            <a:r>
              <a:rPr lang="en-GB" dirty="0">
                <a:latin typeface="Open Sans" panose="020B0606030504020204" pitchFamily="34" charset="0"/>
                <a:ea typeface="Open Sans" panose="020B0606030504020204" pitchFamily="34" charset="0"/>
                <a:cs typeface="Open Sans" panose="020B0606030504020204" pitchFamily="34" charset="0"/>
                <a:sym typeface="Georgia"/>
              </a:rPr>
              <a:t> exists to support leadership </a:t>
            </a:r>
            <a:r>
              <a:rPr lang="en-GB" b="1" dirty="0">
                <a:latin typeface="Open Sans" panose="020B0606030504020204" pitchFamily="34" charset="0"/>
                <a:ea typeface="Open Sans" panose="020B0606030504020204" pitchFamily="34" charset="0"/>
                <a:cs typeface="Open Sans" panose="020B0606030504020204" pitchFamily="34" charset="0"/>
                <a:sym typeface="Georgia"/>
              </a:rPr>
              <a:t>at all levels and at all stages, in all roles across health, social care, and social work in Scotland.</a:t>
            </a:r>
            <a:r>
              <a:rPr lang="en-GB" dirty="0">
                <a:latin typeface="Open Sans" panose="020B0606030504020204" pitchFamily="34" charset="0"/>
                <a:ea typeface="Open Sans" panose="020B0606030504020204" pitchFamily="34" charset="0"/>
                <a:cs typeface="Open Sans" panose="020B0606030504020204" pitchFamily="34" charset="0"/>
                <a:sym typeface="Georgia"/>
              </a:rPr>
              <a:t> The purpose of the Diversity Coffee Connect series is to provide a safe environment to explore the context of </a:t>
            </a:r>
            <a:r>
              <a:rPr lang="en-GB" b="1" dirty="0">
                <a:latin typeface="Open Sans" panose="020B0606030504020204" pitchFamily="34" charset="0"/>
                <a:ea typeface="Open Sans" panose="020B0606030504020204" pitchFamily="34" charset="0"/>
                <a:cs typeface="Open Sans" panose="020B0606030504020204" pitchFamily="34" charset="0"/>
                <a:sym typeface="Georgia"/>
              </a:rPr>
              <a:t>equality, diversity and inclusion</a:t>
            </a:r>
            <a:r>
              <a:rPr lang="en-GB" dirty="0">
                <a:latin typeface="Open Sans" panose="020B0606030504020204" pitchFamily="34" charset="0"/>
                <a:ea typeface="Open Sans" panose="020B0606030504020204" pitchFamily="34" charset="0"/>
                <a:cs typeface="Open Sans" panose="020B0606030504020204" pitchFamily="34" charset="0"/>
                <a:sym typeface="Georgia"/>
              </a:rPr>
              <a:t> together through informal conversation and so these events were open to all.</a:t>
            </a:r>
          </a:p>
          <a:p>
            <a:pPr marL="0" lvl="0" indent="0" algn="l" rtl="0">
              <a:spcBef>
                <a:spcPts val="0"/>
              </a:spcBef>
              <a:spcAft>
                <a:spcPts val="0"/>
              </a:spcAft>
              <a:buNone/>
            </a:pPr>
            <a:endParaRPr lang="en-GB" dirty="0">
              <a:latin typeface="Open Sans" panose="020B0606030504020204" pitchFamily="34" charset="0"/>
              <a:ea typeface="Open Sans" panose="020B0606030504020204" pitchFamily="34" charset="0"/>
              <a:cs typeface="Open Sans" panose="020B0606030504020204" pitchFamily="34" charset="0"/>
              <a:sym typeface="Georgia"/>
            </a:endParaRPr>
          </a:p>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sym typeface="Georgia"/>
              </a:rPr>
              <a:t>We were joined by </a:t>
            </a:r>
            <a:r>
              <a:rPr lang="en-GB" b="1" dirty="0">
                <a:latin typeface="Open Sans" panose="020B0606030504020204" pitchFamily="34" charset="0"/>
                <a:ea typeface="Open Sans" panose="020B0606030504020204" pitchFamily="34" charset="0"/>
                <a:cs typeface="Open Sans" panose="020B0606030504020204" pitchFamily="34" charset="0"/>
                <a:sym typeface="Georgia"/>
              </a:rPr>
              <a:t>10 </a:t>
            </a:r>
            <a:r>
              <a:rPr lang="en-GB" dirty="0">
                <a:latin typeface="Open Sans" panose="020B0606030504020204" pitchFamily="34" charset="0"/>
                <a:ea typeface="Open Sans" panose="020B0606030504020204" pitchFamily="34" charset="0"/>
                <a:cs typeface="Open Sans" panose="020B0606030504020204" pitchFamily="34" charset="0"/>
                <a:sym typeface="Georgia"/>
              </a:rPr>
              <a:t>colleagues from across health, social care, and social work in Scotland.</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spcBef>
                <a:spcPts val="0"/>
              </a:spcBef>
              <a:spcAft>
                <a:spcPts val="0"/>
              </a:spcAft>
              <a:buNone/>
            </a:pPr>
            <a:endParaRPr lang="en-GB" dirty="0">
              <a:latin typeface="Open Sans" panose="020B0606030504020204" pitchFamily="34" charset="0"/>
              <a:ea typeface="Open Sans" panose="020B0606030504020204" pitchFamily="34" charset="0"/>
              <a:cs typeface="Open Sans" panose="020B0606030504020204" pitchFamily="34" charset="0"/>
              <a:sym typeface="Georgia"/>
            </a:endParaRPr>
          </a:p>
          <a:p>
            <a:r>
              <a:rPr lang="en-GB" dirty="0">
                <a:latin typeface="Open Sans"/>
                <a:ea typeface="Open Sans"/>
                <a:cs typeface="Open Sans"/>
                <a:sym typeface="Georgia"/>
              </a:rPr>
              <a:t>Participants joined us from a range of organisations across Scotland, including: Scottish Ambulance Service; Blackwood Homes &amp; Care; Robert Gordon University (Social Work); Abbotsford Care; NHS National Services Scotland; Territorial NHS Health Boards such as Grampian; and NHS Education for Scotland.</a:t>
            </a:r>
            <a:endParaRPr lang="en-GB" dirty="0">
              <a:latin typeface="Open Sans"/>
              <a:ea typeface="Open Sans"/>
              <a:cs typeface="Open Sans"/>
            </a:endParaRPr>
          </a:p>
        </p:txBody>
      </p:sp>
      <p:pic>
        <p:nvPicPr>
          <p:cNvPr id="3" name="Picture 2" descr="Circle of people holding hands">
            <a:extLst>
              <a:ext uri="{FF2B5EF4-FFF2-40B4-BE49-F238E27FC236}">
                <a16:creationId xmlns:a16="http://schemas.microsoft.com/office/drawing/2014/main" id="{90465D84-F5FA-4907-82C4-BC639A2920E8}"/>
              </a:ext>
            </a:extLst>
          </p:cNvPr>
          <p:cNvPicPr>
            <a:picLocks noChangeAspect="1"/>
          </p:cNvPicPr>
          <p:nvPr/>
        </p:nvPicPr>
        <p:blipFill>
          <a:blip r:embed="rId4"/>
          <a:stretch>
            <a:fillRect/>
          </a:stretch>
        </p:blipFill>
        <p:spPr>
          <a:xfrm>
            <a:off x="154111" y="1338034"/>
            <a:ext cx="4254812" cy="40045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2"/>
          <p:cNvSpPr txBox="1">
            <a:spLocks noGrp="1"/>
          </p:cNvSpPr>
          <p:nvPr>
            <p:ph type="title"/>
          </p:nvPr>
        </p:nvSpPr>
        <p:spPr>
          <a:xfrm>
            <a:off x="628549" y="64581"/>
            <a:ext cx="97851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Who joined us?</a:t>
            </a:r>
          </a:p>
        </p:txBody>
      </p:sp>
      <p:pic>
        <p:nvPicPr>
          <p:cNvPr id="3" name="Picture 2">
            <a:extLst>
              <a:ext uri="{FF2B5EF4-FFF2-40B4-BE49-F238E27FC236}">
                <a16:creationId xmlns:a16="http://schemas.microsoft.com/office/drawing/2014/main" id="{3939E4D5-1763-3288-0908-5040D058AA25}"/>
              </a:ext>
            </a:extLst>
          </p:cNvPr>
          <p:cNvPicPr>
            <a:picLocks noChangeAspect="1"/>
          </p:cNvPicPr>
          <p:nvPr/>
        </p:nvPicPr>
        <p:blipFill>
          <a:blip r:embed="rId3"/>
          <a:stretch>
            <a:fillRect/>
          </a:stretch>
        </p:blipFill>
        <p:spPr>
          <a:xfrm>
            <a:off x="1408671" y="1066440"/>
            <a:ext cx="8324462" cy="5726979"/>
          </a:xfrm>
          <a:prstGeom prst="rect">
            <a:avLst/>
          </a:prstGeom>
        </p:spPr>
      </p:pic>
    </p:spTree>
    <p:extLst>
      <p:ext uri="{BB962C8B-B14F-4D97-AF65-F5344CB8AC3E}">
        <p14:creationId xmlns:p14="http://schemas.microsoft.com/office/powerpoint/2010/main" val="2675557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2"/>
          <p:cNvSpPr txBox="1">
            <a:spLocks noGrp="1"/>
          </p:cNvSpPr>
          <p:nvPr>
            <p:ph type="title"/>
          </p:nvPr>
        </p:nvSpPr>
        <p:spPr>
          <a:xfrm>
            <a:off x="628549" y="64581"/>
            <a:ext cx="97851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t>Was this your first Leading to Change event?</a:t>
            </a:r>
          </a:p>
        </p:txBody>
      </p:sp>
      <p:pic>
        <p:nvPicPr>
          <p:cNvPr id="3" name="Picture 2">
            <a:extLst>
              <a:ext uri="{FF2B5EF4-FFF2-40B4-BE49-F238E27FC236}">
                <a16:creationId xmlns:a16="http://schemas.microsoft.com/office/drawing/2014/main" id="{46D69F7A-AE85-0707-6A4D-7C22CFECB7C2}"/>
              </a:ext>
            </a:extLst>
          </p:cNvPr>
          <p:cNvPicPr>
            <a:picLocks noChangeAspect="1"/>
          </p:cNvPicPr>
          <p:nvPr/>
        </p:nvPicPr>
        <p:blipFill>
          <a:blip r:embed="rId3"/>
          <a:stretch>
            <a:fillRect/>
          </a:stretch>
        </p:blipFill>
        <p:spPr>
          <a:xfrm>
            <a:off x="2100649" y="985216"/>
            <a:ext cx="7798427" cy="5808203"/>
          </a:xfrm>
          <a:prstGeom prst="rect">
            <a:avLst/>
          </a:prstGeom>
        </p:spPr>
      </p:pic>
    </p:spTree>
    <p:extLst>
      <p:ext uri="{BB962C8B-B14F-4D97-AF65-F5344CB8AC3E}">
        <p14:creationId xmlns:p14="http://schemas.microsoft.com/office/powerpoint/2010/main" val="2887653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 an optional add on: Wellbeing and Diversity is core for leadership and delivery">
            <a:extLst>
              <a:ext uri="{FF2B5EF4-FFF2-40B4-BE49-F238E27FC236}">
                <a16:creationId xmlns:a16="http://schemas.microsoft.com/office/drawing/2014/main" id="{8EBFFC69-65AD-4F92-A7B2-4BD411D3A0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252" y="365125"/>
            <a:ext cx="12095748" cy="604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180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3D41-7C10-4FC6-97BA-CB0056158A3B}"/>
              </a:ext>
            </a:extLst>
          </p:cNvPr>
          <p:cNvSpPr>
            <a:spLocks noGrp="1"/>
          </p:cNvSpPr>
          <p:nvPr>
            <p:ph type="title"/>
          </p:nvPr>
        </p:nvSpPr>
        <p:spPr>
          <a:xfrm>
            <a:off x="6026577" y="94693"/>
            <a:ext cx="5692715" cy="1628775"/>
          </a:xfrm>
        </p:spPr>
        <p:txBody>
          <a:bodyPr anchor="b">
            <a:noAutofit/>
          </a:bodyPr>
          <a:lstStyle/>
          <a:p>
            <a:r>
              <a:rPr lang="en-GB" sz="3200" b="1" i="0" dirty="0">
                <a:effectLst/>
                <a:latin typeface="Open Sans"/>
                <a:ea typeface="Open Sans"/>
                <a:cs typeface="Arial"/>
                <a:hlinkClick r:id="rId3"/>
              </a:rPr>
              <a:t>Empowerment and </a:t>
            </a:r>
            <a:r>
              <a:rPr lang="en-GB" sz="3200" dirty="0">
                <a:latin typeface="Open Sans"/>
                <a:ea typeface="Open Sans"/>
                <a:cs typeface="Arial"/>
                <a:hlinkClick r:id="rId3"/>
              </a:rPr>
              <a:t>my</a:t>
            </a:r>
            <a:r>
              <a:rPr lang="en-GB" sz="3200" b="1" i="0" dirty="0">
                <a:effectLst/>
                <a:latin typeface="Open Sans"/>
                <a:ea typeface="Open Sans"/>
                <a:cs typeface="Arial"/>
                <a:hlinkClick r:id="rId3"/>
              </a:rPr>
              <a:t> </a:t>
            </a:r>
            <a:r>
              <a:rPr lang="en-GB" sz="3200" dirty="0">
                <a:latin typeface="Open Sans"/>
                <a:ea typeface="Open Sans"/>
                <a:cs typeface="Arial"/>
                <a:hlinkClick r:id="rId3"/>
              </a:rPr>
              <a:t>leadership</a:t>
            </a:r>
            <a:r>
              <a:rPr lang="en-GB" sz="3200" b="1" i="0" dirty="0">
                <a:effectLst/>
                <a:latin typeface="Open Sans"/>
                <a:ea typeface="Open Sans"/>
                <a:cs typeface="Arial"/>
                <a:hlinkClick r:id="rId3"/>
              </a:rPr>
              <a:t> </a:t>
            </a:r>
            <a:r>
              <a:rPr lang="en-GB" sz="3200" dirty="0">
                <a:latin typeface="Open Sans"/>
                <a:ea typeface="Open Sans"/>
                <a:cs typeface="Arial"/>
                <a:hlinkClick r:id="rId3"/>
              </a:rPr>
              <a:t>journey</a:t>
            </a:r>
            <a:r>
              <a:rPr lang="en-GB" sz="3200" b="1" i="0" dirty="0">
                <a:effectLst/>
                <a:latin typeface="Open Sans"/>
                <a:ea typeface="Open Sans"/>
                <a:cs typeface="Arial"/>
                <a:hlinkClick r:id="rId3"/>
              </a:rPr>
              <a:t> – Dr. Kennedy Muturi Nelson</a:t>
            </a:r>
            <a:endParaRPr lang="en-GB" sz="3600" b="1" i="0" dirty="0">
              <a:effectLst/>
              <a:latin typeface="Open Sans"/>
              <a:ea typeface="Open Sans"/>
              <a:cs typeface="Arial"/>
            </a:endParaRPr>
          </a:p>
        </p:txBody>
      </p:sp>
      <p:pic>
        <p:nvPicPr>
          <p:cNvPr id="2050" name="Picture 2">
            <a:extLst>
              <a:ext uri="{FF2B5EF4-FFF2-40B4-BE49-F238E27FC236}">
                <a16:creationId xmlns:a16="http://schemas.microsoft.com/office/drawing/2014/main" id="{6529AB4B-D224-6B2D-F247-22493674E0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77" r="9441"/>
          <a:stretch/>
        </p:blipFill>
        <p:spPr bwMode="auto">
          <a:xfrm>
            <a:off x="2" y="212140"/>
            <a:ext cx="5664868" cy="6355098"/>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2054" name="Content Placeholder 2053">
            <a:extLst>
              <a:ext uri="{FF2B5EF4-FFF2-40B4-BE49-F238E27FC236}">
                <a16:creationId xmlns:a16="http://schemas.microsoft.com/office/drawing/2014/main" id="{A716D983-83EA-1F9B-5F2D-12026224CDC8}"/>
              </a:ext>
            </a:extLst>
          </p:cNvPr>
          <p:cNvSpPr>
            <a:spLocks noGrp="1"/>
          </p:cNvSpPr>
          <p:nvPr>
            <p:ph idx="1"/>
          </p:nvPr>
        </p:nvSpPr>
        <p:spPr>
          <a:xfrm>
            <a:off x="5731149" y="1724093"/>
            <a:ext cx="6458103" cy="4346485"/>
          </a:xfrm>
        </p:spPr>
        <p:txBody>
          <a:bodyPr vert="horz" lIns="91440" tIns="45720" rIns="91440" bIns="45720" rtlCol="0" anchor="t">
            <a:noAutofit/>
          </a:bodyPr>
          <a:lstStyle/>
          <a:p>
            <a:r>
              <a:rPr lang="en-GB" sz="1700" dirty="0">
                <a:latin typeface="agenda"/>
                <a:cs typeface="Arial"/>
              </a:rPr>
              <a:t>There will have been many people involved in your leadership journey – family, friends, teachers, colleagues, managers.</a:t>
            </a:r>
          </a:p>
          <a:p>
            <a:r>
              <a:rPr lang="en-GB" sz="1700" dirty="0">
                <a:latin typeface="agenda"/>
                <a:cs typeface="Arial"/>
              </a:rPr>
              <a:t>It is important to have a solid foundation</a:t>
            </a:r>
          </a:p>
          <a:p>
            <a:r>
              <a:rPr lang="en-GB" sz="1700" dirty="0">
                <a:latin typeface="agenda"/>
                <a:cs typeface="Arial"/>
              </a:rPr>
              <a:t>Try and seek views, help and support from a wide variety of backgrounds</a:t>
            </a:r>
          </a:p>
          <a:p>
            <a:r>
              <a:rPr lang="en-GB" sz="1700" dirty="0">
                <a:latin typeface="agenda"/>
                <a:cs typeface="Arial"/>
              </a:rPr>
              <a:t>Huge value in being the mentor </a:t>
            </a:r>
            <a:r>
              <a:rPr lang="en-GB" sz="1700" i="1" dirty="0">
                <a:latin typeface="agenda"/>
                <a:cs typeface="Arial"/>
              </a:rPr>
              <a:t>and</a:t>
            </a:r>
            <a:r>
              <a:rPr lang="en-GB" sz="1700" dirty="0">
                <a:latin typeface="agenda"/>
                <a:cs typeface="Arial"/>
              </a:rPr>
              <a:t> mentee</a:t>
            </a:r>
          </a:p>
          <a:p>
            <a:r>
              <a:rPr lang="en-GB" sz="1700" dirty="0">
                <a:latin typeface="agenda"/>
                <a:cs typeface="Arial"/>
              </a:rPr>
              <a:t>There is a lot of power in being vulnerable and asking questions – this requires emotional intelligence</a:t>
            </a:r>
          </a:p>
          <a:p>
            <a:r>
              <a:rPr lang="en-GB" sz="1700" dirty="0">
                <a:latin typeface="agenda"/>
                <a:cs typeface="Arial"/>
              </a:rPr>
              <a:t>There is a need to help people feel fulfilled in their work – telling them what to do rarely works</a:t>
            </a:r>
          </a:p>
          <a:p>
            <a:r>
              <a:rPr lang="en-GB" sz="1700" dirty="0">
                <a:latin typeface="agenda"/>
                <a:cs typeface="Arial"/>
              </a:rPr>
              <a:t>You may have stories that are unhelpful – try and get rid of that baggage</a:t>
            </a:r>
          </a:p>
          <a:p>
            <a:r>
              <a:rPr lang="en-GB" sz="1700" b="1" dirty="0">
                <a:latin typeface="agenda"/>
                <a:cs typeface="Arial"/>
              </a:rPr>
              <a:t>Reflective challenge:</a:t>
            </a:r>
            <a:r>
              <a:rPr lang="en-GB" sz="1700" dirty="0">
                <a:latin typeface="agenda"/>
                <a:cs typeface="Arial"/>
              </a:rPr>
              <a:t> </a:t>
            </a:r>
            <a:r>
              <a:rPr lang="en-GB" sz="1700" b="0" i="1" dirty="0">
                <a:solidFill>
                  <a:srgbClr val="2E1D51"/>
                </a:solidFill>
                <a:effectLst/>
                <a:latin typeface="agenda"/>
                <a:cs typeface="Arial"/>
              </a:rPr>
              <a:t>How can you to seek mentors to support you, and also mentees who can learn from you? Who can you approach or what networks can you access?</a:t>
            </a:r>
            <a:endParaRPr lang="en-GB" sz="1700" i="1" dirty="0">
              <a:latin typeface="agenda"/>
              <a:cs typeface="Arial"/>
            </a:endParaRPr>
          </a:p>
        </p:txBody>
      </p:sp>
    </p:spTree>
    <p:extLst>
      <p:ext uri="{BB962C8B-B14F-4D97-AF65-F5344CB8AC3E}">
        <p14:creationId xmlns:p14="http://schemas.microsoft.com/office/powerpoint/2010/main" val="1690714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9"/>
          <p:cNvSpPr txBox="1">
            <a:spLocks noGrp="1"/>
          </p:cNvSpPr>
          <p:nvPr>
            <p:ph type="title"/>
          </p:nvPr>
        </p:nvSpPr>
        <p:spPr>
          <a:xfrm>
            <a:off x="628549" y="64581"/>
            <a:ext cx="97851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dirty="0">
                <a:solidFill>
                  <a:schemeClr val="tx1"/>
                </a:solidFill>
                <a:latin typeface="Open Sans"/>
                <a:ea typeface="Open Sans"/>
                <a:cs typeface="Open Sans"/>
              </a:rPr>
              <a:t>What was your response from the blog</a:t>
            </a:r>
            <a:endParaRPr dirty="0">
              <a:solidFill>
                <a:schemeClr val="tx1"/>
              </a:solidFill>
              <a:latin typeface="Open Sans"/>
              <a:ea typeface="Open Sans"/>
              <a:cs typeface="Open Sans"/>
            </a:endParaRPr>
          </a:p>
        </p:txBody>
      </p:sp>
      <p:sp>
        <p:nvSpPr>
          <p:cNvPr id="442" name="Google Shape;442;p59"/>
          <p:cNvSpPr txBox="1"/>
          <p:nvPr/>
        </p:nvSpPr>
        <p:spPr>
          <a:xfrm>
            <a:off x="160725" y="1045025"/>
            <a:ext cx="11839200" cy="74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sym typeface="Georgia"/>
              </a:rPr>
              <a:t>Your comments </a:t>
            </a:r>
            <a:r>
              <a:rPr lang="en-GB" sz="1800" dirty="0">
                <a:latin typeface="Open Sans" panose="020B0606030504020204" pitchFamily="34" charset="0"/>
                <a:ea typeface="Open Sans" panose="020B0606030504020204" pitchFamily="34" charset="0"/>
                <a:cs typeface="Open Sans" panose="020B0606030504020204" pitchFamily="34" charset="0"/>
                <a:sym typeface="Georgia"/>
              </a:rPr>
              <a:t>included...</a:t>
            </a:r>
            <a:endParaRPr sz="1800" dirty="0">
              <a:latin typeface="Open Sans" panose="020B0606030504020204" pitchFamily="34" charset="0"/>
              <a:ea typeface="Open Sans" panose="020B0606030504020204" pitchFamily="34" charset="0"/>
              <a:cs typeface="Open Sans" panose="020B0606030504020204" pitchFamily="34" charset="0"/>
              <a:sym typeface="Georgia"/>
            </a:endParaRPr>
          </a:p>
          <a:p>
            <a:pPr marL="0" marR="0" lvl="0" indent="0" algn="l" rtl="0">
              <a:lnSpc>
                <a:spcPct val="100000"/>
              </a:lnSpc>
              <a:spcBef>
                <a:spcPts val="1000"/>
              </a:spcBef>
              <a:spcAft>
                <a:spcPts val="0"/>
              </a:spcAft>
              <a:buNone/>
            </a:pPr>
            <a:endParaRPr sz="2100" dirty="0">
              <a:latin typeface="Open Sans" panose="020B0606030504020204" pitchFamily="34" charset="0"/>
              <a:ea typeface="Open Sans" panose="020B0606030504020204" pitchFamily="34" charset="0"/>
              <a:cs typeface="Open Sans" panose="020B0606030504020204" pitchFamily="34" charset="0"/>
              <a:sym typeface="Georgia"/>
            </a:endParaRPr>
          </a:p>
          <a:p>
            <a:pPr marL="0" marR="0" lvl="0" indent="0" algn="l" rtl="0">
              <a:lnSpc>
                <a:spcPct val="100000"/>
              </a:lnSpc>
              <a:spcBef>
                <a:spcPts val="1000"/>
              </a:spcBef>
              <a:spcAft>
                <a:spcPts val="1000"/>
              </a:spcAft>
              <a:buNone/>
            </a:pPr>
            <a:endParaRPr sz="2300" dirty="0">
              <a:latin typeface="Open Sans" panose="020B0606030504020204" pitchFamily="34" charset="0"/>
              <a:ea typeface="Open Sans" panose="020B0606030504020204" pitchFamily="34" charset="0"/>
              <a:cs typeface="Open Sans" panose="020B0606030504020204" pitchFamily="34" charset="0"/>
              <a:sym typeface="Georgia"/>
            </a:endParaRPr>
          </a:p>
        </p:txBody>
      </p:sp>
      <p:sp>
        <p:nvSpPr>
          <p:cNvPr id="443" name="Google Shape;443;p59"/>
          <p:cNvSpPr/>
          <p:nvPr/>
        </p:nvSpPr>
        <p:spPr>
          <a:xfrm>
            <a:off x="352847" y="1653769"/>
            <a:ext cx="2909386" cy="2506971"/>
          </a:xfrm>
          <a:prstGeom prst="wedgeRectCallout">
            <a:avLst>
              <a:gd name="adj1" fmla="val -13300"/>
              <a:gd name="adj2" fmla="val 64469"/>
            </a:avLst>
          </a:prstGeom>
          <a:solidFill>
            <a:schemeClr val="accent3">
              <a:lumMod val="40000"/>
              <a:lumOff val="60000"/>
            </a:schemeClr>
          </a:solidFill>
          <a:ln w="9525" cap="flat" cmpd="sng">
            <a:solidFill>
              <a:schemeClr val="tx1">
                <a:lumMod val="50000"/>
                <a:lumOff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“Much of what Nelson said resonated with me, particularly the "fostering of negative thoughts" being baggage.  This is something I could work better on.”</a:t>
            </a:r>
          </a:p>
        </p:txBody>
      </p:sp>
      <p:sp>
        <p:nvSpPr>
          <p:cNvPr id="444" name="Google Shape;444;p59"/>
          <p:cNvSpPr/>
          <p:nvPr/>
        </p:nvSpPr>
        <p:spPr>
          <a:xfrm>
            <a:off x="8131027" y="4525607"/>
            <a:ext cx="2591208" cy="1889070"/>
          </a:xfrm>
          <a:prstGeom prst="wedgeRectCallout">
            <a:avLst>
              <a:gd name="adj1" fmla="val 28094"/>
              <a:gd name="adj2" fmla="val 60734"/>
            </a:avLst>
          </a:prstGeom>
          <a:solidFill>
            <a:srgbClr val="E29EC6"/>
          </a:solidFill>
          <a:ln w="9525" cap="flat" cmpd="sng">
            <a:solidFill>
              <a:srgbClr val="74248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“I can relate to what Nelson has said and agree about vulnerability as a leader being a key tool”</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6" name="Google Shape;446;p59"/>
          <p:cNvSpPr/>
          <p:nvPr/>
        </p:nvSpPr>
        <p:spPr>
          <a:xfrm>
            <a:off x="1834768" y="4484126"/>
            <a:ext cx="2331300" cy="1930552"/>
          </a:xfrm>
          <a:prstGeom prst="wedgeRectCallout">
            <a:avLst>
              <a:gd name="adj1" fmla="val 10283"/>
              <a:gd name="adj2" fmla="val 69203"/>
            </a:avLst>
          </a:prstGeom>
          <a:solidFill>
            <a:srgbClr val="00B0F0"/>
          </a:solidFill>
          <a:ln w="9525" cap="flat" cmpd="sng">
            <a:solidFill>
              <a:srgbClr val="00B0F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“The movement between asking and being asked questions is thought provoking’’</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448" name="Google Shape;448;p59"/>
          <p:cNvSpPr/>
          <p:nvPr/>
        </p:nvSpPr>
        <p:spPr>
          <a:xfrm>
            <a:off x="7715892" y="1653768"/>
            <a:ext cx="3380198" cy="1947713"/>
          </a:xfrm>
          <a:prstGeom prst="wedgeRectCallout">
            <a:avLst>
              <a:gd name="adj1" fmla="val 24234"/>
              <a:gd name="adj2" fmla="val 64789"/>
            </a:avLst>
          </a:prstGeom>
          <a:solidFill>
            <a:schemeClr val="accent6">
              <a:lumMod val="75000"/>
            </a:schemeClr>
          </a:solidFill>
          <a:ln w="9525" cap="flat" cmpd="sng">
            <a:solidFill>
              <a:srgbClr val="22224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FFFFFF"/>
                </a:solidFill>
                <a:latin typeface="Open Sans" panose="020B0606030504020204" pitchFamily="34" charset="0"/>
                <a:ea typeface="Open Sans" panose="020B0606030504020204" pitchFamily="34" charset="0"/>
                <a:cs typeface="Open Sans" panose="020B0606030504020204" pitchFamily="34" charset="0"/>
              </a:rPr>
              <a:t>“'Don’t be afraid to ask or be asked questions because leadership is about both courage and vulnerability.'”</a:t>
            </a:r>
          </a:p>
        </p:txBody>
      </p:sp>
      <p:sp>
        <p:nvSpPr>
          <p:cNvPr id="451" name="Google Shape;451;p59"/>
          <p:cNvSpPr/>
          <p:nvPr/>
        </p:nvSpPr>
        <p:spPr>
          <a:xfrm>
            <a:off x="4902142" y="4484126"/>
            <a:ext cx="2591209" cy="1930551"/>
          </a:xfrm>
          <a:prstGeom prst="wedgeRectCallout">
            <a:avLst>
              <a:gd name="adj1" fmla="val -8173"/>
              <a:gd name="adj2" fmla="val 62723"/>
            </a:avLst>
          </a:prstGeom>
          <a:solidFill>
            <a:srgbClr val="FE5E93"/>
          </a:solidFill>
          <a:ln w="9525" cap="flat" cmpd="sng">
            <a:solidFill>
              <a:srgbClr val="E29EC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rgbClr val="22224C"/>
                </a:solidFill>
                <a:latin typeface="Open Sans" panose="020B0606030504020204" pitchFamily="34" charset="0"/>
                <a:ea typeface="Open Sans" panose="020B0606030504020204" pitchFamily="34" charset="0"/>
                <a:cs typeface="Open Sans" panose="020B0606030504020204" pitchFamily="34" charset="0"/>
              </a:rPr>
              <a:t>“I think there are some many struggles but also so much satisfaction from successful completion of the climb. ”</a:t>
            </a:r>
            <a:endParaRPr dirty="0">
              <a:solidFill>
                <a:srgbClr val="22224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446;p59">
            <a:extLst>
              <a:ext uri="{FF2B5EF4-FFF2-40B4-BE49-F238E27FC236}">
                <a16:creationId xmlns:a16="http://schemas.microsoft.com/office/drawing/2014/main" id="{68499F22-E356-FB85-279C-4042EFBFCD8B}"/>
              </a:ext>
            </a:extLst>
          </p:cNvPr>
          <p:cNvSpPr/>
          <p:nvPr/>
        </p:nvSpPr>
        <p:spPr>
          <a:xfrm>
            <a:off x="4166068" y="1688645"/>
            <a:ext cx="2857787" cy="2013517"/>
          </a:xfrm>
          <a:prstGeom prst="wedgeRectCallout">
            <a:avLst>
              <a:gd name="adj1" fmla="val 10283"/>
              <a:gd name="adj2" fmla="val 69203"/>
            </a:avLst>
          </a:prstGeom>
          <a:solidFill>
            <a:srgbClr val="DEF7F8"/>
          </a:solidFill>
          <a:ln w="9525" cap="flat" cmpd="sng">
            <a:solidFill>
              <a:schemeClr val="accent5">
                <a:lumMod val="75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dirty="0">
                <a:latin typeface="Open Sans" panose="020B0606030504020204" pitchFamily="34" charset="0"/>
                <a:ea typeface="Open Sans" panose="020B0606030504020204" pitchFamily="34" charset="0"/>
                <a:cs typeface="Open Sans" panose="020B0606030504020204" pitchFamily="34" charset="0"/>
              </a:rPr>
              <a:t>‘important to seek out networks and you can both feed in and gain something from them’</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0145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5"/>
          <p:cNvSpPr txBox="1">
            <a:spLocks noGrp="1"/>
          </p:cNvSpPr>
          <p:nvPr>
            <p:ph type="title"/>
          </p:nvPr>
        </p:nvSpPr>
        <p:spPr>
          <a:xfrm>
            <a:off x="628549" y="64581"/>
            <a:ext cx="9785100" cy="842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dirty="0">
                <a:solidFill>
                  <a:schemeClr val="tx1"/>
                </a:solidFill>
                <a:latin typeface="Arial"/>
                <a:cs typeface="Arial"/>
              </a:rPr>
              <a:t>Breakout rooms: facts and figures</a:t>
            </a:r>
            <a:endParaRPr dirty="0">
              <a:solidFill>
                <a:schemeClr val="tx1"/>
              </a:solidFill>
              <a:latin typeface="Arial"/>
              <a:cs typeface="Arial"/>
            </a:endParaRPr>
          </a:p>
        </p:txBody>
      </p:sp>
      <p:graphicFrame>
        <p:nvGraphicFramePr>
          <p:cNvPr id="9" name="TextBox 8">
            <a:extLst>
              <a:ext uri="{FF2B5EF4-FFF2-40B4-BE49-F238E27FC236}">
                <a16:creationId xmlns:a16="http://schemas.microsoft.com/office/drawing/2014/main" id="{66825B63-5ABF-4DD9-A027-16FAE037F4F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242154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507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ecf xmlns="b0862648-46da-4aad-8a67-34775eb128df" xsi:nil="true"/>
    <TaxCatchAll xmlns="5faecb96-e2d6-4fa9-a34f-028e083d228f" xsi:nil="true"/>
    <lcf76f155ced4ddcb4097134ff3c332f xmlns="b0862648-46da-4aad-8a67-34775eb128d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710A5699CE7441A9895A8931FF7BFB" ma:contentTypeVersion="17" ma:contentTypeDescription="Create a new document." ma:contentTypeScope="" ma:versionID="e8cdd2754cffbf61799909a17af0d12f">
  <xsd:schema xmlns:xsd="http://www.w3.org/2001/XMLSchema" xmlns:xs="http://www.w3.org/2001/XMLSchema" xmlns:p="http://schemas.microsoft.com/office/2006/metadata/properties" xmlns:ns2="b0862648-46da-4aad-8a67-34775eb128df" xmlns:ns3="5faecb96-e2d6-4fa9-a34f-028e083d228f" targetNamespace="http://schemas.microsoft.com/office/2006/metadata/properties" ma:root="true" ma:fieldsID="8f6463aabb80d056a41aa48957fa47ae" ns2:_="" ns3:_="">
    <xsd:import namespace="b0862648-46da-4aad-8a67-34775eb128df"/>
    <xsd:import namespace="5faecb96-e2d6-4fa9-a34f-028e083d22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becf"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862648-46da-4aad-8a67-34775eb128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becf" ma:index="20" nillable="true" ma:displayName="Notes" ma:internalName="becf">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aecb96-e2d6-4fa9-a34f-028e083d22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2b25f03-a5a7-4ee8-a718-706639b16133}" ma:internalName="TaxCatchAll" ma:showField="CatchAllData" ma:web="5faecb96-e2d6-4fa9-a34f-028e083d22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003C0E-9EC5-45A6-ADD5-506BE6AB13D6}">
  <ds:schemaRefs>
    <ds:schemaRef ds:uri="http://schemas.microsoft.com/sharepoint/v3/contenttype/forms"/>
  </ds:schemaRefs>
</ds:datastoreItem>
</file>

<file path=customXml/itemProps2.xml><?xml version="1.0" encoding="utf-8"?>
<ds:datastoreItem xmlns:ds="http://schemas.openxmlformats.org/officeDocument/2006/customXml" ds:itemID="{27A83A5C-DABF-4DF6-BF97-D211109CEB83}">
  <ds:schemaRefs>
    <ds:schemaRef ds:uri="5faecb96-e2d6-4fa9-a34f-028e083d228f"/>
    <ds:schemaRef ds:uri="http://www.w3.org/XML/1998/namespace"/>
    <ds:schemaRef ds:uri="http://purl.org/dc/elements/1.1/"/>
    <ds:schemaRef ds:uri="http://schemas.openxmlformats.org/package/2006/metadata/core-properties"/>
    <ds:schemaRef ds:uri="b0862648-46da-4aad-8a67-34775eb128df"/>
    <ds:schemaRef ds:uri="http://schemas.microsoft.com/office/2006/metadata/properties"/>
    <ds:schemaRef ds:uri="http://purl.org/dc/dcmitype/"/>
    <ds:schemaRef ds:uri="http://schemas.microsoft.com/office/2006/documentManagement/typ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40C657EE-A6CC-4C41-8A45-AB2EE5DE36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862648-46da-4aad-8a67-34775eb128df"/>
    <ds:schemaRef ds:uri="5faecb96-e2d6-4fa9-a34f-028e083d22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984</TotalTime>
  <Words>1447</Words>
  <Application>Microsoft Office PowerPoint</Application>
  <PresentationFormat>Widescreen</PresentationFormat>
  <Paragraphs>166</Paragraphs>
  <Slides>19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agenda</vt:lpstr>
      <vt:lpstr>Arial</vt:lpstr>
      <vt:lpstr>Calibri</vt:lpstr>
      <vt:lpstr>Georgia</vt:lpstr>
      <vt:lpstr>Open Sans</vt:lpstr>
      <vt:lpstr>Office Theme</vt:lpstr>
      <vt:lpstr>Diversity Coffee Connect:   Empowerment and my leadership journey  18th April 2023 </vt:lpstr>
      <vt:lpstr> Empowerment and my leadership journey </vt:lpstr>
      <vt:lpstr>Who joined us?</vt:lpstr>
      <vt:lpstr>Who joined us?</vt:lpstr>
      <vt:lpstr>Was this your first Leading to Change event?</vt:lpstr>
      <vt:lpstr>PowerPoint Presentation</vt:lpstr>
      <vt:lpstr>Empowerment and my leadership journey – Dr. Kennedy Muturi Nelson</vt:lpstr>
      <vt:lpstr>What was your response from the blog</vt:lpstr>
      <vt:lpstr>Breakout rooms: facts and figures</vt:lpstr>
      <vt:lpstr>Key conversation themes</vt:lpstr>
      <vt:lpstr>Word Cloud: Enablers and opportunities</vt:lpstr>
      <vt:lpstr>What action are you going to take away from the session today?</vt:lpstr>
      <vt:lpstr> How confident are you now in seeking help and support from others in your own leadership journey? </vt:lpstr>
      <vt:lpstr>Feedback</vt:lpstr>
      <vt:lpstr>Feedback</vt:lpstr>
      <vt:lpstr>Next events in the series</vt:lpstr>
      <vt:lpstr>Resources available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Jeanette Kerrouchi</dc:creator>
  <cp:lastModifiedBy>Michaela Pagani</cp:lastModifiedBy>
  <cp:revision>14</cp:revision>
  <dcterms:created xsi:type="dcterms:W3CDTF">2022-08-09T13:42:29Z</dcterms:created>
  <dcterms:modified xsi:type="dcterms:W3CDTF">2023-04-26T07:34:34Z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0x010100CB710A5699CE7441A9895A8931FF7BFB</vt:lpwstr>
  </property>
  <property fmtid="{D5CDD505-2E9C-101B-9397-08002B2CF9AE}" pid="3" name="MediaServiceImageTags">
    <vt:lpwstr/>
  </property>
</Properties>
</file>